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1"/>
  </p:notesMasterIdLst>
  <p:handoutMasterIdLst>
    <p:handoutMasterId r:id="rId12"/>
  </p:handoutMasterIdLst>
  <p:sldIdLst>
    <p:sldId id="257" r:id="rId2"/>
    <p:sldId id="270" r:id="rId3"/>
    <p:sldId id="258" r:id="rId4"/>
    <p:sldId id="295" r:id="rId5"/>
    <p:sldId id="296" r:id="rId6"/>
    <p:sldId id="297" r:id="rId7"/>
    <p:sldId id="298" r:id="rId8"/>
    <p:sldId id="259" r:id="rId9"/>
    <p:sldId id="267" r:id="rId10"/>
  </p:sldIdLst>
  <p:sldSz cx="9144000" cy="6858000" type="screen4x3"/>
  <p:notesSz cx="6797675" cy="9928225"/>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5">
          <p15:clr>
            <a:srgbClr val="A4A3A4"/>
          </p15:clr>
        </p15:guide>
        <p15:guide id="2" pos="1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ADC9"/>
    <a:srgbClr val="C5C4E0"/>
    <a:srgbClr val="D9DDF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585" autoAdjust="0"/>
  </p:normalViewPr>
  <p:slideViewPr>
    <p:cSldViewPr snapToGrid="0" snapToObjects="1">
      <p:cViewPr varScale="1">
        <p:scale>
          <a:sx n="65" d="100"/>
          <a:sy n="65" d="100"/>
        </p:scale>
        <p:origin x="1452" y="78"/>
      </p:cViewPr>
      <p:guideLst>
        <p:guide orient="horz" pos="125"/>
        <p:guide pos="152"/>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de-DE" dirty="0">
              <a:latin typeface="Arial"/>
            </a:endParaRPr>
          </a:p>
        </p:txBody>
      </p:sp>
      <p:sp>
        <p:nvSpPr>
          <p:cNvPr id="3" name="Datumsplatzhalt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7A8F2144-E07A-4E14-8E71-44997FBB30CC}" type="datetime1">
              <a:rPr lang="de-DE" smtClean="0">
                <a:latin typeface="Arial"/>
              </a:rPr>
              <a:t>14.12.2018</a:t>
            </a:fld>
            <a:endParaRPr lang="de-DE" dirty="0">
              <a:latin typeface="Arial"/>
            </a:endParaRPr>
          </a:p>
        </p:txBody>
      </p:sp>
      <p:sp>
        <p:nvSpPr>
          <p:cNvPr id="4" name="Fußzeilenplatzhalt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de-DE" dirty="0">
              <a:latin typeface="Arial"/>
            </a:endParaRPr>
          </a:p>
        </p:txBody>
      </p:sp>
      <p:sp>
        <p:nvSpPr>
          <p:cNvPr id="5" name="Foliennummernplatzhalt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FD35081C-A71D-664D-A0D3-6E3693B5B088}" type="slidenum">
              <a:rPr lang="de-DE" smtClean="0">
                <a:latin typeface="Arial"/>
              </a:rPr>
              <a:t>‹Nr.›</a:t>
            </a:fld>
            <a:endParaRPr lang="de-DE" dirty="0">
              <a:latin typeface="Arial"/>
            </a:endParaRPr>
          </a:p>
        </p:txBody>
      </p:sp>
    </p:spTree>
    <p:extLst>
      <p:ext uri="{BB962C8B-B14F-4D97-AF65-F5344CB8AC3E}">
        <p14:creationId xmlns:p14="http://schemas.microsoft.com/office/powerpoint/2010/main" val="3423482834"/>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atin typeface="Arial"/>
              </a:defRPr>
            </a:lvl1pPr>
          </a:lstStyle>
          <a:p>
            <a:endParaRPr lang="de-DE" dirty="0"/>
          </a:p>
        </p:txBody>
      </p:sp>
      <p:sp>
        <p:nvSpPr>
          <p:cNvPr id="3" name="Datumsplatzhalt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atin typeface="Arial"/>
              </a:defRPr>
            </a:lvl1pPr>
          </a:lstStyle>
          <a:p>
            <a:fld id="{C2353321-20C4-43E4-A1A1-D9F48AB3F85C}" type="datetime1">
              <a:rPr lang="de-DE" smtClean="0"/>
              <a:t>14.12.2018</a:t>
            </a:fld>
            <a:endParaRPr lang="de-DE" dirty="0"/>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ußzeilenplatzhalt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atin typeface="Arial"/>
              </a:defRPr>
            </a:lvl1pPr>
          </a:lstStyle>
          <a:p>
            <a:endParaRPr lang="de-DE" dirty="0"/>
          </a:p>
        </p:txBody>
      </p:sp>
      <p:sp>
        <p:nvSpPr>
          <p:cNvPr id="7" name="Foliennummernplatzhalt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atin typeface="Arial"/>
              </a:defRPr>
            </a:lvl1pPr>
          </a:lstStyle>
          <a:p>
            <a:fld id="{8D5C10D8-31A4-B244-96E4-D9A84ECC8866}" type="slidenum">
              <a:rPr lang="de-DE" smtClean="0"/>
              <a:pPr/>
              <a:t>‹Nr.›</a:t>
            </a:fld>
            <a:endParaRPr lang="de-DE" dirty="0"/>
          </a:p>
        </p:txBody>
      </p:sp>
    </p:spTree>
    <p:extLst>
      <p:ext uri="{BB962C8B-B14F-4D97-AF65-F5344CB8AC3E}">
        <p14:creationId xmlns:p14="http://schemas.microsoft.com/office/powerpoint/2010/main" val="3664691871"/>
      </p:ext>
    </p:extLst>
  </p:cSld>
  <p:clrMap bg1="lt1" tx1="dk1" bg2="lt2" tx2="dk2" accent1="accent1" accent2="accent2" accent3="accent3" accent4="accent4" accent5="accent5" accent6="accent6" hlink="hlink" folHlink="folHlink"/>
  <p:hf/>
  <p:notesStyle>
    <a:lvl1pPr marL="0" algn="l" defTabSz="457200" rtl="0" eaLnBrk="1" latinLnBrk="0" hangingPunct="1">
      <a:defRPr sz="1200" kern="1200">
        <a:solidFill>
          <a:schemeClr val="tx1"/>
        </a:solidFill>
        <a:latin typeface="Arial"/>
        <a:ea typeface="+mn-ea"/>
        <a:cs typeface="+mn-cs"/>
      </a:defRPr>
    </a:lvl1pPr>
    <a:lvl2pPr marL="457200" algn="l" defTabSz="457200" rtl="0" eaLnBrk="1" latinLnBrk="0" hangingPunct="1">
      <a:defRPr sz="1200" kern="1200">
        <a:solidFill>
          <a:schemeClr val="tx1"/>
        </a:solidFill>
        <a:latin typeface="Arial"/>
        <a:ea typeface="+mn-ea"/>
        <a:cs typeface="+mn-cs"/>
      </a:defRPr>
    </a:lvl2pPr>
    <a:lvl3pPr marL="914400" algn="l" defTabSz="457200" rtl="0" eaLnBrk="1" latinLnBrk="0" hangingPunct="1">
      <a:defRPr sz="1200" kern="1200">
        <a:solidFill>
          <a:schemeClr val="tx1"/>
        </a:solidFill>
        <a:latin typeface="Arial"/>
        <a:ea typeface="+mn-ea"/>
        <a:cs typeface="+mn-cs"/>
      </a:defRPr>
    </a:lvl3pPr>
    <a:lvl4pPr marL="1371600" algn="l" defTabSz="457200" rtl="0" eaLnBrk="1" latinLnBrk="0" hangingPunct="1">
      <a:defRPr sz="1200" kern="1200">
        <a:solidFill>
          <a:schemeClr val="tx1"/>
        </a:solidFill>
        <a:latin typeface="Arial"/>
        <a:ea typeface="+mn-ea"/>
        <a:cs typeface="+mn-cs"/>
      </a:defRPr>
    </a:lvl4pPr>
    <a:lvl5pPr marL="1828800" algn="l" defTabSz="457200" rtl="0" eaLnBrk="1" latinLnBrk="0" hangingPunct="1">
      <a:defRPr sz="1200" kern="1200">
        <a:solidFill>
          <a:schemeClr val="tx1"/>
        </a:solidFill>
        <a:latin typeface="Arial"/>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HS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38111" y="3167427"/>
            <a:ext cx="9371412" cy="498427"/>
          </a:xfrm>
        </p:spPr>
        <p:txBody>
          <a:bodyPr>
            <a:spAutoFit/>
          </a:bodyPr>
          <a:lstStyle>
            <a:lvl1pPr marL="0" indent="0" algn="l">
              <a:buNone/>
              <a:defRPr sz="2500" b="1" i="0">
                <a:solidFill>
                  <a:schemeClr val="tx1"/>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Master-Untertitelformat bearbeiten</a:t>
            </a:r>
            <a:endParaRPr lang="de-DE" dirty="0"/>
          </a:p>
        </p:txBody>
      </p:sp>
      <p:sp>
        <p:nvSpPr>
          <p:cNvPr id="7" name="Textfeld 6"/>
          <p:cNvSpPr txBox="1"/>
          <p:nvPr userDrawn="1"/>
        </p:nvSpPr>
        <p:spPr>
          <a:xfrm>
            <a:off x="104100" y="382546"/>
            <a:ext cx="2925863" cy="938719"/>
          </a:xfrm>
          <a:prstGeom prst="rect">
            <a:avLst/>
          </a:prstGeom>
          <a:noFill/>
        </p:spPr>
        <p:txBody>
          <a:bodyPr wrap="square" rtlCol="0">
            <a:spAutoFit/>
          </a:bodyPr>
          <a:lstStyle/>
          <a:p>
            <a:r>
              <a:rPr lang="de-DE" sz="5500" dirty="0" smtClean="0">
                <a:solidFill>
                  <a:schemeClr val="accent1"/>
                </a:solidFill>
                <a:latin typeface="HSD Sans"/>
                <a:cs typeface="HSD Sans"/>
              </a:rPr>
              <a:t>HSD</a:t>
            </a:r>
            <a:endParaRPr lang="de-DE" sz="5500" dirty="0">
              <a:solidFill>
                <a:schemeClr val="accent1"/>
              </a:solidFill>
              <a:latin typeface="HSD Sans"/>
              <a:cs typeface="HSD Sans"/>
            </a:endParaRPr>
          </a:p>
        </p:txBody>
      </p:sp>
      <p:sp>
        <p:nvSpPr>
          <p:cNvPr id="8" name="Rechteck 7"/>
          <p:cNvSpPr/>
          <p:nvPr userDrawn="1"/>
        </p:nvSpPr>
        <p:spPr>
          <a:xfrm>
            <a:off x="147682" y="101520"/>
            <a:ext cx="288228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11" name="Titel 8"/>
          <p:cNvSpPr>
            <a:spLocks noGrp="1"/>
          </p:cNvSpPr>
          <p:nvPr>
            <p:ph type="title"/>
          </p:nvPr>
        </p:nvSpPr>
        <p:spPr>
          <a:xfrm>
            <a:off x="114767" y="1468571"/>
            <a:ext cx="8962691" cy="821165"/>
          </a:xfrm>
        </p:spPr>
        <p:txBody>
          <a:bodyPr>
            <a:spAutoFit/>
          </a:bodyPr>
          <a:lstStyle>
            <a:lvl1pPr>
              <a:lnSpc>
                <a:spcPts val="5500"/>
              </a:lnSpc>
              <a:defRPr sz="5500"/>
            </a:lvl1pPr>
          </a:lstStyle>
          <a:p>
            <a:endParaRPr lang="de-DE" dirty="0"/>
          </a:p>
        </p:txBody>
      </p:sp>
    </p:spTree>
    <p:extLst>
      <p:ext uri="{BB962C8B-B14F-4D97-AF65-F5344CB8AC3E}">
        <p14:creationId xmlns:p14="http://schemas.microsoft.com/office/powerpoint/2010/main" val="326249809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Schwarz HSD">
    <p:bg>
      <p:bgPr>
        <a:solidFill>
          <a:schemeClr val="tx1"/>
        </a:solidFill>
        <a:effectLst/>
      </p:bgPr>
    </p:bg>
    <p:spTree>
      <p:nvGrpSpPr>
        <p:cNvPr id="1" name=""/>
        <p:cNvGrpSpPr/>
        <p:nvPr/>
      </p:nvGrpSpPr>
      <p:grpSpPr>
        <a:xfrm>
          <a:off x="0" y="0"/>
          <a:ext cx="0" cy="0"/>
          <a:chOff x="0" y="0"/>
          <a:chExt cx="0" cy="0"/>
        </a:xfrm>
      </p:grpSpPr>
      <p:sp>
        <p:nvSpPr>
          <p:cNvPr id="7" name="Rechteck 6"/>
          <p:cNvSpPr/>
          <p:nvPr userDrawn="1"/>
        </p:nvSpPr>
        <p:spPr>
          <a:xfrm>
            <a:off x="146579" y="6298944"/>
            <a:ext cx="2882281" cy="461665"/>
          </a:xfrm>
          <a:prstGeom prst="rect">
            <a:avLst/>
          </a:prstGeom>
        </p:spPr>
        <p:txBody>
          <a:bodyPr wrap="square">
            <a:spAutoFit/>
          </a:bodyPr>
          <a:lstStyle/>
          <a:p>
            <a:r>
              <a:rPr lang="en-GB" sz="1200" b="1" dirty="0" err="1">
                <a:solidFill>
                  <a:schemeClr val="bg1"/>
                </a:solidFill>
                <a:latin typeface="Arial"/>
                <a:cs typeface="Arial"/>
              </a:rPr>
              <a:t>Hochschule</a:t>
            </a:r>
            <a:r>
              <a:rPr lang="en-GB" sz="1200" b="1" dirty="0">
                <a:solidFill>
                  <a:schemeClr val="bg1"/>
                </a:solidFill>
                <a:latin typeface="Arial"/>
                <a:cs typeface="Arial"/>
              </a:rPr>
              <a:t> Düsseldorf</a:t>
            </a:r>
          </a:p>
          <a:p>
            <a:r>
              <a:rPr lang="en-GB" sz="1200" dirty="0">
                <a:solidFill>
                  <a:schemeClr val="bg1"/>
                </a:solidFill>
                <a:latin typeface="Arial"/>
                <a:cs typeface="Arial"/>
              </a:rPr>
              <a:t>University of Applied Sciences</a:t>
            </a:r>
            <a:endParaRPr lang="de-DE" sz="1200" dirty="0">
              <a:solidFill>
                <a:schemeClr val="bg1"/>
              </a:solidFill>
              <a:latin typeface="Arial"/>
              <a:cs typeface="Arial"/>
            </a:endParaRPr>
          </a:p>
        </p:txBody>
      </p:sp>
      <p:sp>
        <p:nvSpPr>
          <p:cNvPr id="3" name="Datumsplatzhalter 2"/>
          <p:cNvSpPr>
            <a:spLocks noGrp="1"/>
          </p:cNvSpPr>
          <p:nvPr>
            <p:ph type="dt" sz="half" idx="10"/>
          </p:nvPr>
        </p:nvSpPr>
        <p:spPr>
          <a:xfrm>
            <a:off x="8218328" y="6478038"/>
            <a:ext cx="778344" cy="257509"/>
          </a:xfrm>
          <a:prstGeom prst="rect">
            <a:avLst/>
          </a:prstGeom>
        </p:spPr>
        <p:txBody>
          <a:bodyPr/>
          <a:lstStyle/>
          <a:p>
            <a:fld id="{5C154670-8ABE-9041-B1D8-3CD9D8E367C2}" type="datetime1">
              <a:rPr lang="de-DE" smtClean="0"/>
              <a:t>14.12.2018</a:t>
            </a:fld>
            <a:endParaRPr lang="de-DE" dirty="0"/>
          </a:p>
        </p:txBody>
      </p:sp>
      <p:sp>
        <p:nvSpPr>
          <p:cNvPr id="4" name="Fußzeilenplatzhalter 3"/>
          <p:cNvSpPr>
            <a:spLocks noGrp="1"/>
          </p:cNvSpPr>
          <p:nvPr>
            <p:ph type="ftr" sz="quarter" idx="11"/>
          </p:nvPr>
        </p:nvSpPr>
        <p:spPr/>
        <p:txBody>
          <a:bodyPr/>
          <a:lstStyle/>
          <a:p>
            <a:r>
              <a:rPr lang="de-DE" smtClean="0"/>
              <a:t>Informationen zur HSD</a:t>
            </a:r>
            <a:endParaRPr lang="de-DE" dirty="0"/>
          </a:p>
        </p:txBody>
      </p:sp>
      <p:sp>
        <p:nvSpPr>
          <p:cNvPr id="9" name="Foliennummernplatzhalter 8"/>
          <p:cNvSpPr>
            <a:spLocks noGrp="1"/>
          </p:cNvSpPr>
          <p:nvPr>
            <p:ph type="sldNum" sz="quarter" idx="12"/>
          </p:nvPr>
        </p:nvSpPr>
        <p:spPr/>
        <p:txBody>
          <a:bodyPr/>
          <a:lstStyle/>
          <a:p>
            <a:fld id="{4ED6D3D6-228F-AB4A-B91E-8E2253C41C55}" type="slidenum">
              <a:rPr lang="de-DE" smtClean="0"/>
              <a:pPr/>
              <a:t>‹Nr.›</a:t>
            </a:fld>
            <a:endParaRPr lang="de-DE" dirty="0"/>
          </a:p>
        </p:txBody>
      </p:sp>
    </p:spTree>
    <p:extLst>
      <p:ext uri="{BB962C8B-B14F-4D97-AF65-F5344CB8AC3E}">
        <p14:creationId xmlns:p14="http://schemas.microsoft.com/office/powerpoint/2010/main" val="1148908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36687" y="122138"/>
            <a:ext cx="3327014" cy="660865"/>
          </a:xfrm>
          <a:prstGeom prst="rect">
            <a:avLst/>
          </a:prstGeom>
        </p:spPr>
        <p:txBody>
          <a:bodyPr anchor="t" anchorCtr="0"/>
          <a:lstStyle>
            <a:lvl1pPr algn="l">
              <a:lnSpc>
                <a:spcPts val="2200"/>
              </a:lnSpc>
              <a:defRPr sz="2000" b="0"/>
            </a:lvl1pPr>
          </a:lstStyle>
          <a:p>
            <a:r>
              <a:rPr lang="de-DE" dirty="0" smtClean="0"/>
              <a:t>Mastertitelformat bearbeiten</a:t>
            </a:r>
            <a:endParaRPr lang="de-DE" dirty="0"/>
          </a:p>
        </p:txBody>
      </p:sp>
      <p:sp>
        <p:nvSpPr>
          <p:cNvPr id="3" name="Inhaltsplatzhalter 2"/>
          <p:cNvSpPr>
            <a:spLocks noGrp="1"/>
          </p:cNvSpPr>
          <p:nvPr>
            <p:ph idx="1"/>
          </p:nvPr>
        </p:nvSpPr>
        <p:spPr>
          <a:xfrm>
            <a:off x="4113909" y="186619"/>
            <a:ext cx="4810125" cy="6048235"/>
          </a:xfrm>
        </p:spPr>
        <p:txBody>
          <a:bodyPr lIns="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Textplatzhalter 3"/>
          <p:cNvSpPr>
            <a:spLocks noGrp="1"/>
          </p:cNvSpPr>
          <p:nvPr>
            <p:ph type="body" sz="half" idx="2"/>
          </p:nvPr>
        </p:nvSpPr>
        <p:spPr>
          <a:xfrm>
            <a:off x="136687" y="783003"/>
            <a:ext cx="3327014" cy="5451851"/>
          </a:xfrm>
        </p:spPr>
        <p:txBody>
          <a:bodyPr/>
          <a:lstStyle>
            <a:lvl1pPr marL="0" indent="0">
              <a:lnSpc>
                <a:spcPts val="1600"/>
              </a:lnSpc>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smtClean="0"/>
              <a:t>Mastertextformat bearbeiten</a:t>
            </a:r>
          </a:p>
        </p:txBody>
      </p:sp>
      <p:sp>
        <p:nvSpPr>
          <p:cNvPr id="10" name="Rechteck 9"/>
          <p:cNvSpPr/>
          <p:nvPr userDrawn="1"/>
        </p:nvSpPr>
        <p:spPr>
          <a:xfrm>
            <a:off x="146579" y="6298944"/>
            <a:ext cx="288228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6" name="Datumsplatzhalter 5"/>
          <p:cNvSpPr>
            <a:spLocks noGrp="1"/>
          </p:cNvSpPr>
          <p:nvPr>
            <p:ph type="dt" sz="half" idx="10"/>
          </p:nvPr>
        </p:nvSpPr>
        <p:spPr>
          <a:xfrm>
            <a:off x="8218328" y="6478038"/>
            <a:ext cx="778344" cy="257509"/>
          </a:xfrm>
          <a:prstGeom prst="rect">
            <a:avLst/>
          </a:prstGeom>
        </p:spPr>
        <p:txBody>
          <a:bodyPr/>
          <a:lstStyle/>
          <a:p>
            <a:fld id="{678BDB24-8D62-BF46-9746-4D0C593C4C64}" type="datetime1">
              <a:rPr lang="de-DE" smtClean="0"/>
              <a:t>14.12.2018</a:t>
            </a:fld>
            <a:endParaRPr lang="de-DE" dirty="0"/>
          </a:p>
        </p:txBody>
      </p:sp>
      <p:sp>
        <p:nvSpPr>
          <p:cNvPr id="7" name="Fußzeilenplatzhalter 6"/>
          <p:cNvSpPr>
            <a:spLocks noGrp="1"/>
          </p:cNvSpPr>
          <p:nvPr>
            <p:ph type="ftr" sz="quarter" idx="11"/>
          </p:nvPr>
        </p:nvSpPr>
        <p:spPr/>
        <p:txBody>
          <a:bodyPr/>
          <a:lstStyle/>
          <a:p>
            <a:r>
              <a:rPr lang="de-DE" smtClean="0"/>
              <a:t>Informationen zur HSD</a:t>
            </a:r>
            <a:endParaRPr lang="de-DE" dirty="0"/>
          </a:p>
        </p:txBody>
      </p:sp>
      <p:sp>
        <p:nvSpPr>
          <p:cNvPr id="8" name="Foliennummernplatzhalter 7"/>
          <p:cNvSpPr>
            <a:spLocks noGrp="1"/>
          </p:cNvSpPr>
          <p:nvPr>
            <p:ph type="sldNum" sz="quarter" idx="12"/>
          </p:nvPr>
        </p:nvSpPr>
        <p:spPr/>
        <p:txBody>
          <a:bodyPr/>
          <a:lstStyle>
            <a:lvl1pPr>
              <a:defRPr b="1"/>
            </a:lvl1pPr>
          </a:lstStyle>
          <a:p>
            <a:fld id="{4ED6D3D6-228F-AB4A-B91E-8E2253C41C55}" type="slidenum">
              <a:rPr lang="de-DE" smtClean="0"/>
              <a:pPr/>
              <a:t>‹Nr.›</a:t>
            </a:fld>
            <a:endParaRPr lang="de-DE" dirty="0"/>
          </a:p>
        </p:txBody>
      </p:sp>
    </p:spTree>
    <p:extLst>
      <p:ext uri="{BB962C8B-B14F-4D97-AF65-F5344CB8AC3E}">
        <p14:creationId xmlns:p14="http://schemas.microsoft.com/office/powerpoint/2010/main" val="3216208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30448" y="4809069"/>
            <a:ext cx="5486400" cy="490207"/>
          </a:xfrm>
          <a:prstGeom prst="rect">
            <a:avLst/>
          </a:prstGeom>
        </p:spPr>
        <p:txBody>
          <a:bodyPr anchor="b"/>
          <a:lstStyle>
            <a:lvl1pPr algn="l">
              <a:defRPr sz="2000" b="1">
                <a:latin typeface="Arial"/>
                <a:cs typeface="Arial"/>
              </a:defRPr>
            </a:lvl1pPr>
          </a:lstStyle>
          <a:p>
            <a:r>
              <a:rPr lang="de-DE" dirty="0" smtClean="0"/>
              <a:t>Mastertitelformat bearbeiten</a:t>
            </a:r>
            <a:endParaRPr lang="de-DE" dirty="0"/>
          </a:p>
        </p:txBody>
      </p:sp>
      <p:sp>
        <p:nvSpPr>
          <p:cNvPr id="3" name="Bildplatzhalter 2"/>
          <p:cNvSpPr>
            <a:spLocks noGrp="1"/>
          </p:cNvSpPr>
          <p:nvPr>
            <p:ph type="pic" idx="1"/>
          </p:nvPr>
        </p:nvSpPr>
        <p:spPr>
          <a:xfrm>
            <a:off x="231775" y="231364"/>
            <a:ext cx="6173560" cy="463017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dirty="0" smtClean="0"/>
              <a:t>Bild auf Platzhalter ziehen oder durch Klicken auf Symbol hinzufügen</a:t>
            </a:r>
            <a:endParaRPr lang="de-DE" dirty="0"/>
          </a:p>
        </p:txBody>
      </p:sp>
      <p:sp>
        <p:nvSpPr>
          <p:cNvPr id="4" name="Textplatzhalter 3"/>
          <p:cNvSpPr>
            <a:spLocks noGrp="1"/>
          </p:cNvSpPr>
          <p:nvPr>
            <p:ph type="body" sz="half" idx="2"/>
          </p:nvPr>
        </p:nvSpPr>
        <p:spPr>
          <a:xfrm>
            <a:off x="130448" y="5299276"/>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smtClean="0"/>
              <a:t>Mastertextformat bearbeiten</a:t>
            </a:r>
          </a:p>
        </p:txBody>
      </p:sp>
      <p:sp>
        <p:nvSpPr>
          <p:cNvPr id="10" name="Rechteck 9"/>
          <p:cNvSpPr/>
          <p:nvPr userDrawn="1"/>
        </p:nvSpPr>
        <p:spPr>
          <a:xfrm>
            <a:off x="146579" y="6298944"/>
            <a:ext cx="288228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6" name="Datumsplatzhalter 5"/>
          <p:cNvSpPr>
            <a:spLocks noGrp="1"/>
          </p:cNvSpPr>
          <p:nvPr>
            <p:ph type="dt" sz="half" idx="10"/>
          </p:nvPr>
        </p:nvSpPr>
        <p:spPr>
          <a:xfrm>
            <a:off x="8218328" y="6478038"/>
            <a:ext cx="778344" cy="257509"/>
          </a:xfrm>
          <a:prstGeom prst="rect">
            <a:avLst/>
          </a:prstGeom>
        </p:spPr>
        <p:txBody>
          <a:bodyPr/>
          <a:lstStyle/>
          <a:p>
            <a:fld id="{C1C73544-2A67-344C-912C-7576379EC2CE}" type="datetime1">
              <a:rPr lang="de-DE" smtClean="0"/>
              <a:t>14.12.2018</a:t>
            </a:fld>
            <a:endParaRPr lang="de-DE" dirty="0"/>
          </a:p>
        </p:txBody>
      </p:sp>
      <p:sp>
        <p:nvSpPr>
          <p:cNvPr id="7" name="Fußzeilenplatzhalter 6"/>
          <p:cNvSpPr>
            <a:spLocks noGrp="1"/>
          </p:cNvSpPr>
          <p:nvPr>
            <p:ph type="ftr" sz="quarter" idx="11"/>
          </p:nvPr>
        </p:nvSpPr>
        <p:spPr/>
        <p:txBody>
          <a:bodyPr/>
          <a:lstStyle/>
          <a:p>
            <a:r>
              <a:rPr lang="de-DE" smtClean="0"/>
              <a:t>Informationen zur HSD</a:t>
            </a:r>
            <a:endParaRPr lang="de-DE" dirty="0"/>
          </a:p>
        </p:txBody>
      </p:sp>
      <p:sp>
        <p:nvSpPr>
          <p:cNvPr id="8" name="Foliennummernplatzhalter 7"/>
          <p:cNvSpPr>
            <a:spLocks noGrp="1"/>
          </p:cNvSpPr>
          <p:nvPr>
            <p:ph type="sldNum" sz="quarter" idx="12"/>
          </p:nvPr>
        </p:nvSpPr>
        <p:spPr/>
        <p:txBody>
          <a:bodyPr/>
          <a:lstStyle/>
          <a:p>
            <a:fld id="{4ED6D3D6-228F-AB4A-B91E-8E2253C41C55}" type="slidenum">
              <a:rPr lang="de-DE" smtClean="0"/>
              <a:pPr/>
              <a:t>‹Nr.›</a:t>
            </a:fld>
            <a:endParaRPr lang="de-DE" dirty="0"/>
          </a:p>
        </p:txBody>
      </p:sp>
    </p:spTree>
    <p:extLst>
      <p:ext uri="{BB962C8B-B14F-4D97-AF65-F5344CB8AC3E}">
        <p14:creationId xmlns:p14="http://schemas.microsoft.com/office/powerpoint/2010/main" val="29621064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ild mit Titel in weiß HSD">
    <p:spTree>
      <p:nvGrpSpPr>
        <p:cNvPr id="1" name=""/>
        <p:cNvGrpSpPr/>
        <p:nvPr/>
      </p:nvGrpSpPr>
      <p:grpSpPr>
        <a:xfrm>
          <a:off x="0" y="0"/>
          <a:ext cx="0" cy="0"/>
          <a:chOff x="0" y="0"/>
          <a:chExt cx="0" cy="0"/>
        </a:xfrm>
      </p:grpSpPr>
      <p:sp>
        <p:nvSpPr>
          <p:cNvPr id="7" name="Bildplatzhalter 3"/>
          <p:cNvSpPr>
            <a:spLocks noGrp="1"/>
          </p:cNvSpPr>
          <p:nvPr>
            <p:ph type="pic" sz="quarter" idx="14"/>
          </p:nvPr>
        </p:nvSpPr>
        <p:spPr>
          <a:xfrm>
            <a:off x="1" y="0"/>
            <a:ext cx="9144000" cy="6858000"/>
          </a:xfrm>
        </p:spPr>
        <p:txBody>
          <a:bodyPr/>
          <a:lstStyle/>
          <a:p>
            <a:endParaRPr lang="de-DE"/>
          </a:p>
        </p:txBody>
      </p:sp>
      <p:sp>
        <p:nvSpPr>
          <p:cNvPr id="2" name="Titel 1"/>
          <p:cNvSpPr>
            <a:spLocks noGrp="1"/>
          </p:cNvSpPr>
          <p:nvPr>
            <p:ph type="title"/>
          </p:nvPr>
        </p:nvSpPr>
        <p:spPr/>
        <p:txBody>
          <a:bodyPr/>
          <a:lstStyle>
            <a:lvl1pPr>
              <a:defRPr>
                <a:solidFill>
                  <a:schemeClr val="bg1"/>
                </a:solidFill>
              </a:defRPr>
            </a:lvl1pPr>
          </a:lstStyle>
          <a:p>
            <a:r>
              <a:rPr lang="de-DE" dirty="0" smtClean="0"/>
              <a:t>Mastertitelformat bearbeiten</a:t>
            </a:r>
            <a:endParaRPr lang="de-DE" dirty="0"/>
          </a:p>
        </p:txBody>
      </p:sp>
      <p:sp>
        <p:nvSpPr>
          <p:cNvPr id="8" name="Rechteck 7"/>
          <p:cNvSpPr/>
          <p:nvPr userDrawn="1"/>
        </p:nvSpPr>
        <p:spPr>
          <a:xfrm>
            <a:off x="146579" y="6298944"/>
            <a:ext cx="288228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9" name="Datumsplatzhalter 8"/>
          <p:cNvSpPr>
            <a:spLocks noGrp="1"/>
          </p:cNvSpPr>
          <p:nvPr>
            <p:ph type="dt" sz="half" idx="15"/>
          </p:nvPr>
        </p:nvSpPr>
        <p:spPr>
          <a:xfrm>
            <a:off x="8218328" y="6478038"/>
            <a:ext cx="778344" cy="257509"/>
          </a:xfrm>
          <a:prstGeom prst="rect">
            <a:avLst/>
          </a:prstGeom>
        </p:spPr>
        <p:txBody>
          <a:bodyPr/>
          <a:lstStyle/>
          <a:p>
            <a:fld id="{29B98E8A-DF88-5B44-8785-24F1284BE2F6}" type="datetime1">
              <a:rPr lang="de-DE" smtClean="0"/>
              <a:t>14.12.2018</a:t>
            </a:fld>
            <a:endParaRPr lang="de-DE" dirty="0"/>
          </a:p>
        </p:txBody>
      </p:sp>
      <p:sp>
        <p:nvSpPr>
          <p:cNvPr id="10" name="Fußzeilenplatzhalter 9"/>
          <p:cNvSpPr>
            <a:spLocks noGrp="1"/>
          </p:cNvSpPr>
          <p:nvPr>
            <p:ph type="ftr" sz="quarter" idx="16"/>
          </p:nvPr>
        </p:nvSpPr>
        <p:spPr/>
        <p:txBody>
          <a:bodyPr/>
          <a:lstStyle/>
          <a:p>
            <a:r>
              <a:rPr lang="de-DE" smtClean="0"/>
              <a:t>Informationen zur HSD</a:t>
            </a:r>
            <a:endParaRPr lang="de-DE" dirty="0"/>
          </a:p>
        </p:txBody>
      </p:sp>
      <p:sp>
        <p:nvSpPr>
          <p:cNvPr id="11" name="Foliennummernplatzhalter 10"/>
          <p:cNvSpPr>
            <a:spLocks noGrp="1"/>
          </p:cNvSpPr>
          <p:nvPr>
            <p:ph type="sldNum" sz="quarter" idx="17"/>
          </p:nvPr>
        </p:nvSpPr>
        <p:spPr/>
        <p:txBody>
          <a:bodyPr/>
          <a:lstStyle/>
          <a:p>
            <a:fld id="{4ED6D3D6-228F-AB4A-B91E-8E2253C41C55}" type="slidenum">
              <a:rPr lang="de-DE" smtClean="0"/>
              <a:pPr/>
              <a:t>‹Nr.›</a:t>
            </a:fld>
            <a:endParaRPr lang="de-DE" dirty="0"/>
          </a:p>
        </p:txBody>
      </p:sp>
    </p:spTree>
    <p:extLst>
      <p:ext uri="{BB962C8B-B14F-4D97-AF65-F5344CB8AC3E}">
        <p14:creationId xmlns:p14="http://schemas.microsoft.com/office/powerpoint/2010/main" val="97999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folie HSD + FB">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38111" y="3237212"/>
            <a:ext cx="9371412" cy="423620"/>
          </a:xfrm>
        </p:spPr>
        <p:txBody>
          <a:bodyPr>
            <a:spAutoFit/>
          </a:bodyPr>
          <a:lstStyle>
            <a:lvl1pPr marL="0" indent="0" algn="l">
              <a:lnSpc>
                <a:spcPts val="2500"/>
              </a:lnSpc>
              <a:buNone/>
              <a:defRPr sz="2500" b="1" i="0">
                <a:solidFill>
                  <a:schemeClr val="tx1"/>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Master-Untertitelformat bearbeiten</a:t>
            </a:r>
            <a:endParaRPr lang="de-DE" dirty="0"/>
          </a:p>
        </p:txBody>
      </p:sp>
      <p:sp>
        <p:nvSpPr>
          <p:cNvPr id="7" name="Textfeld 6"/>
          <p:cNvSpPr txBox="1"/>
          <p:nvPr userDrawn="1"/>
        </p:nvSpPr>
        <p:spPr>
          <a:xfrm>
            <a:off x="2483714" y="382546"/>
            <a:ext cx="2925863" cy="938719"/>
          </a:xfrm>
          <a:prstGeom prst="rect">
            <a:avLst/>
          </a:prstGeom>
          <a:noFill/>
        </p:spPr>
        <p:txBody>
          <a:bodyPr wrap="square" rtlCol="0">
            <a:spAutoFit/>
          </a:bodyPr>
          <a:lstStyle/>
          <a:p>
            <a:r>
              <a:rPr lang="de-DE" sz="5500" kern="1200" dirty="0" smtClean="0">
                <a:solidFill>
                  <a:schemeClr val="tx1"/>
                </a:solidFill>
                <a:latin typeface="HSD Sans Maschinenbau"/>
                <a:ea typeface="+mn-ea"/>
                <a:cs typeface="HSD Sans Maschinenbau"/>
              </a:rPr>
              <a:t></a:t>
            </a:r>
            <a:endParaRPr lang="de-DE" sz="5500" dirty="0">
              <a:solidFill>
                <a:srgbClr val="000000"/>
              </a:solidFill>
              <a:latin typeface="HSD Sans Maschinenbau"/>
              <a:cs typeface="HSD Sans Maschinenbau"/>
            </a:endParaRPr>
          </a:p>
        </p:txBody>
      </p:sp>
      <p:sp>
        <p:nvSpPr>
          <p:cNvPr id="8" name="Rechteck 7"/>
          <p:cNvSpPr/>
          <p:nvPr userDrawn="1"/>
        </p:nvSpPr>
        <p:spPr>
          <a:xfrm>
            <a:off x="2527296" y="101520"/>
            <a:ext cx="2882281" cy="461665"/>
          </a:xfrm>
          <a:prstGeom prst="rect">
            <a:avLst/>
          </a:prstGeom>
        </p:spPr>
        <p:txBody>
          <a:bodyPr wrap="square">
            <a:spAutoFit/>
          </a:bodyPr>
          <a:lstStyle/>
          <a:p>
            <a:r>
              <a:rPr lang="en-GB" sz="1200" b="1" dirty="0" err="1" smtClean="0">
                <a:solidFill>
                  <a:srgbClr val="000000"/>
                </a:solidFill>
                <a:latin typeface="Arial"/>
                <a:cs typeface="Arial"/>
              </a:rPr>
              <a:t>Fachbereich</a:t>
            </a:r>
            <a:r>
              <a:rPr lang="en-GB" sz="1200" b="1" dirty="0" smtClean="0">
                <a:solidFill>
                  <a:srgbClr val="000000"/>
                </a:solidFill>
                <a:latin typeface="Arial"/>
                <a:cs typeface="Arial"/>
              </a:rPr>
              <a:t> </a:t>
            </a:r>
            <a:r>
              <a:rPr lang="en-GB" sz="1200" b="1" dirty="0" err="1" smtClean="0">
                <a:solidFill>
                  <a:srgbClr val="000000"/>
                </a:solidFill>
                <a:latin typeface="Arial"/>
                <a:cs typeface="Arial"/>
              </a:rPr>
              <a:t>Maschinenbau</a:t>
            </a:r>
            <a:r>
              <a:rPr lang="en-GB" sz="1200" b="1" dirty="0" smtClean="0">
                <a:solidFill>
                  <a:srgbClr val="000000"/>
                </a:solidFill>
                <a:latin typeface="Arial"/>
                <a:cs typeface="Arial"/>
              </a:rPr>
              <a:t> </a:t>
            </a:r>
            <a:br>
              <a:rPr lang="en-GB" sz="1200" b="1" dirty="0" smtClean="0">
                <a:solidFill>
                  <a:srgbClr val="000000"/>
                </a:solidFill>
                <a:latin typeface="Arial"/>
                <a:cs typeface="Arial"/>
              </a:rPr>
            </a:br>
            <a:r>
              <a:rPr lang="en-GB" sz="1200" b="1" dirty="0" smtClean="0">
                <a:solidFill>
                  <a:srgbClr val="000000"/>
                </a:solidFill>
                <a:latin typeface="Arial"/>
                <a:cs typeface="Arial"/>
              </a:rPr>
              <a:t>und </a:t>
            </a:r>
            <a:r>
              <a:rPr lang="en-GB" sz="1200" b="1" dirty="0" err="1" smtClean="0">
                <a:solidFill>
                  <a:srgbClr val="000000"/>
                </a:solidFill>
                <a:latin typeface="Arial"/>
                <a:cs typeface="Arial"/>
              </a:rPr>
              <a:t>Verfahrenstechnik</a:t>
            </a:r>
            <a:endParaRPr lang="de-DE" sz="1200" dirty="0">
              <a:solidFill>
                <a:srgbClr val="000000"/>
              </a:solidFill>
              <a:latin typeface="Arial"/>
              <a:cs typeface="Arial"/>
            </a:endParaRPr>
          </a:p>
        </p:txBody>
      </p:sp>
      <p:sp>
        <p:nvSpPr>
          <p:cNvPr id="9" name="Titel 8"/>
          <p:cNvSpPr>
            <a:spLocks noGrp="1"/>
          </p:cNvSpPr>
          <p:nvPr>
            <p:ph type="title"/>
          </p:nvPr>
        </p:nvSpPr>
        <p:spPr>
          <a:xfrm>
            <a:off x="114767" y="1468571"/>
            <a:ext cx="8962691" cy="821165"/>
          </a:xfrm>
        </p:spPr>
        <p:txBody>
          <a:bodyPr/>
          <a:lstStyle>
            <a:lvl1pPr>
              <a:lnSpc>
                <a:spcPts val="5500"/>
              </a:lnSpc>
              <a:defRPr sz="5500"/>
            </a:lvl1pPr>
          </a:lstStyle>
          <a:p>
            <a:endParaRPr lang="de-DE" dirty="0"/>
          </a:p>
        </p:txBody>
      </p:sp>
      <p:sp>
        <p:nvSpPr>
          <p:cNvPr id="10" name="Textfeld 9"/>
          <p:cNvSpPr txBox="1"/>
          <p:nvPr userDrawn="1"/>
        </p:nvSpPr>
        <p:spPr>
          <a:xfrm>
            <a:off x="103536" y="383102"/>
            <a:ext cx="2925863" cy="938719"/>
          </a:xfrm>
          <a:prstGeom prst="rect">
            <a:avLst/>
          </a:prstGeom>
          <a:noFill/>
        </p:spPr>
        <p:txBody>
          <a:bodyPr wrap="square" rtlCol="0">
            <a:spAutoFit/>
          </a:bodyPr>
          <a:lstStyle/>
          <a:p>
            <a:r>
              <a:rPr lang="de-DE" sz="5500" dirty="0" smtClean="0">
                <a:solidFill>
                  <a:schemeClr val="accent1"/>
                </a:solidFill>
                <a:latin typeface="HSD Sans"/>
                <a:cs typeface="HSD Sans"/>
              </a:rPr>
              <a:t>HSD</a:t>
            </a:r>
            <a:endParaRPr lang="de-DE" sz="5500" dirty="0">
              <a:solidFill>
                <a:schemeClr val="accent1"/>
              </a:solidFill>
              <a:latin typeface="HSD Sans"/>
              <a:cs typeface="HSD Sans"/>
            </a:endParaRPr>
          </a:p>
        </p:txBody>
      </p:sp>
      <p:sp>
        <p:nvSpPr>
          <p:cNvPr id="11" name="Rechteck 10"/>
          <p:cNvSpPr/>
          <p:nvPr userDrawn="1"/>
        </p:nvSpPr>
        <p:spPr>
          <a:xfrm>
            <a:off x="147118" y="102076"/>
            <a:ext cx="288228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4" name="Datumsplatzhalter 3"/>
          <p:cNvSpPr>
            <a:spLocks noGrp="1"/>
          </p:cNvSpPr>
          <p:nvPr>
            <p:ph type="dt" sz="half" idx="10"/>
          </p:nvPr>
        </p:nvSpPr>
        <p:spPr>
          <a:xfrm>
            <a:off x="8218328" y="6478038"/>
            <a:ext cx="778344" cy="257509"/>
          </a:xfrm>
          <a:prstGeom prst="rect">
            <a:avLst/>
          </a:prstGeom>
        </p:spPr>
        <p:txBody>
          <a:bodyPr/>
          <a:lstStyle/>
          <a:p>
            <a:fld id="{49F9CBFE-9144-EB42-9F1D-1A8505C86179}" type="datetime1">
              <a:rPr lang="de-DE" smtClean="0"/>
              <a:t>14.12.2018</a:t>
            </a:fld>
            <a:endParaRPr lang="de-DE" dirty="0"/>
          </a:p>
        </p:txBody>
      </p:sp>
      <p:sp>
        <p:nvSpPr>
          <p:cNvPr id="5" name="Fußzeilenplatzhalter 4"/>
          <p:cNvSpPr>
            <a:spLocks noGrp="1"/>
          </p:cNvSpPr>
          <p:nvPr>
            <p:ph type="ftr" sz="quarter" idx="11"/>
          </p:nvPr>
        </p:nvSpPr>
        <p:spPr/>
        <p:txBody>
          <a:bodyPr/>
          <a:lstStyle/>
          <a:p>
            <a:r>
              <a:rPr lang="de-DE" smtClean="0"/>
              <a:t>Informationen zur HSD</a:t>
            </a:r>
            <a:endParaRPr lang="de-DE" dirty="0"/>
          </a:p>
        </p:txBody>
      </p:sp>
      <p:sp>
        <p:nvSpPr>
          <p:cNvPr id="6" name="Foliennummernplatzhalter 5"/>
          <p:cNvSpPr>
            <a:spLocks noGrp="1"/>
          </p:cNvSpPr>
          <p:nvPr>
            <p:ph type="sldNum" sz="quarter" idx="12"/>
          </p:nvPr>
        </p:nvSpPr>
        <p:spPr/>
        <p:txBody>
          <a:bodyPr/>
          <a:lstStyle/>
          <a:p>
            <a:fld id="{4ED6D3D6-228F-AB4A-B91E-8E2253C41C55}" type="slidenum">
              <a:rPr lang="de-DE" smtClean="0"/>
              <a:pPr/>
              <a:t>‹Nr.›</a:t>
            </a:fld>
            <a:endParaRPr lang="de-DE" dirty="0"/>
          </a:p>
        </p:txBody>
      </p:sp>
    </p:spTree>
    <p:extLst>
      <p:ext uri="{BB962C8B-B14F-4D97-AF65-F5344CB8AC3E}">
        <p14:creationId xmlns:p14="http://schemas.microsoft.com/office/powerpoint/2010/main" val="37361203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und Inhalt HSD">
    <p:spTree>
      <p:nvGrpSpPr>
        <p:cNvPr id="1" name=""/>
        <p:cNvGrpSpPr/>
        <p:nvPr/>
      </p:nvGrpSpPr>
      <p:grpSpPr>
        <a:xfrm>
          <a:off x="0" y="0"/>
          <a:ext cx="0" cy="0"/>
          <a:chOff x="0" y="0"/>
          <a:chExt cx="0" cy="0"/>
        </a:xfrm>
      </p:grpSpPr>
      <p:sp>
        <p:nvSpPr>
          <p:cNvPr id="3" name="Inhaltsplatzhalter 2"/>
          <p:cNvSpPr>
            <a:spLocks noGrp="1"/>
          </p:cNvSpPr>
          <p:nvPr>
            <p:ph idx="1"/>
          </p:nvPr>
        </p:nvSpPr>
        <p:spPr>
          <a:xfrm>
            <a:off x="125088" y="1600200"/>
            <a:ext cx="8229600" cy="4525963"/>
          </a:xfrm>
        </p:spPr>
        <p:txBody>
          <a:body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0" name="Titel 9"/>
          <p:cNvSpPr>
            <a:spLocks noGrp="1"/>
          </p:cNvSpPr>
          <p:nvPr>
            <p:ph type="title"/>
          </p:nvPr>
        </p:nvSpPr>
        <p:spPr/>
        <p:txBody>
          <a:bodyPr/>
          <a:lstStyle/>
          <a:p>
            <a:r>
              <a:rPr lang="de-DE" dirty="0" smtClean="0"/>
              <a:t>Mastertitelformat bearbeiten</a:t>
            </a:r>
            <a:endParaRPr lang="de-DE" dirty="0"/>
          </a:p>
        </p:txBody>
      </p:sp>
      <p:sp>
        <p:nvSpPr>
          <p:cNvPr id="15" name="Rechteck 14"/>
          <p:cNvSpPr/>
          <p:nvPr userDrawn="1"/>
        </p:nvSpPr>
        <p:spPr>
          <a:xfrm>
            <a:off x="146579" y="6298944"/>
            <a:ext cx="288228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2" name="Datumsplatzhalter 1"/>
          <p:cNvSpPr>
            <a:spLocks noGrp="1"/>
          </p:cNvSpPr>
          <p:nvPr>
            <p:ph type="dt" sz="half" idx="10"/>
          </p:nvPr>
        </p:nvSpPr>
        <p:spPr>
          <a:xfrm>
            <a:off x="8218328" y="6478038"/>
            <a:ext cx="778344" cy="257509"/>
          </a:xfrm>
          <a:prstGeom prst="rect">
            <a:avLst/>
          </a:prstGeom>
        </p:spPr>
        <p:txBody>
          <a:bodyPr/>
          <a:lstStyle/>
          <a:p>
            <a:fld id="{DD666B7C-00C2-B34C-86BA-DAAB5A6B88D9}" type="datetime1">
              <a:rPr lang="de-DE" smtClean="0"/>
              <a:t>14.12.2018</a:t>
            </a:fld>
            <a:endParaRPr lang="de-DE" dirty="0"/>
          </a:p>
        </p:txBody>
      </p:sp>
      <p:sp>
        <p:nvSpPr>
          <p:cNvPr id="7" name="Fußzeilenplatzhalter 6"/>
          <p:cNvSpPr>
            <a:spLocks noGrp="1"/>
          </p:cNvSpPr>
          <p:nvPr>
            <p:ph type="ftr" sz="quarter" idx="11"/>
          </p:nvPr>
        </p:nvSpPr>
        <p:spPr/>
        <p:txBody>
          <a:bodyPr/>
          <a:lstStyle/>
          <a:p>
            <a:r>
              <a:rPr lang="de-DE" smtClean="0"/>
              <a:t>Informationen zur HSD</a:t>
            </a:r>
            <a:endParaRPr lang="de-DE" dirty="0"/>
          </a:p>
        </p:txBody>
      </p:sp>
      <p:sp>
        <p:nvSpPr>
          <p:cNvPr id="8" name="Foliennummernplatzhalter 7"/>
          <p:cNvSpPr>
            <a:spLocks noGrp="1"/>
          </p:cNvSpPr>
          <p:nvPr>
            <p:ph type="sldNum" sz="quarter" idx="12"/>
          </p:nvPr>
        </p:nvSpPr>
        <p:spPr/>
        <p:txBody>
          <a:bodyPr/>
          <a:lstStyle/>
          <a:p>
            <a:fld id="{4ED6D3D6-228F-AB4A-B91E-8E2253C41C55}" type="slidenum">
              <a:rPr lang="de-DE" smtClean="0"/>
              <a:pPr/>
              <a:t>‹Nr.›</a:t>
            </a:fld>
            <a:endParaRPr lang="de-DE" dirty="0"/>
          </a:p>
        </p:txBody>
      </p:sp>
    </p:spTree>
    <p:extLst>
      <p:ext uri="{BB962C8B-B14F-4D97-AF65-F5344CB8AC3E}">
        <p14:creationId xmlns:p14="http://schemas.microsoft.com/office/powerpoint/2010/main" val="3853501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bschnittsüberschrift HSD">
    <p:spTree>
      <p:nvGrpSpPr>
        <p:cNvPr id="1" name=""/>
        <p:cNvGrpSpPr/>
        <p:nvPr/>
      </p:nvGrpSpPr>
      <p:grpSpPr>
        <a:xfrm>
          <a:off x="0" y="0"/>
          <a:ext cx="0" cy="0"/>
          <a:chOff x="0" y="0"/>
          <a:chExt cx="0" cy="0"/>
        </a:xfrm>
      </p:grpSpPr>
      <p:sp>
        <p:nvSpPr>
          <p:cNvPr id="2" name="Titel 1"/>
          <p:cNvSpPr>
            <a:spLocks noGrp="1"/>
          </p:cNvSpPr>
          <p:nvPr>
            <p:ph type="title"/>
          </p:nvPr>
        </p:nvSpPr>
        <p:spPr>
          <a:xfrm>
            <a:off x="129926" y="119336"/>
            <a:ext cx="8549640" cy="489878"/>
          </a:xfrm>
          <a:prstGeom prst="rect">
            <a:avLst/>
          </a:prstGeom>
        </p:spPr>
        <p:txBody>
          <a:bodyPr anchor="t"/>
          <a:lstStyle>
            <a:lvl1pPr algn="l">
              <a:lnSpc>
                <a:spcPts val="3000"/>
              </a:lnSpc>
              <a:defRPr sz="3000" b="0" cap="all"/>
            </a:lvl1pPr>
          </a:lstStyle>
          <a:p>
            <a:r>
              <a:rPr lang="de-DE" dirty="0" smtClean="0"/>
              <a:t>Mastertitelformat bearbeiten</a:t>
            </a:r>
            <a:endParaRPr lang="de-DE" dirty="0"/>
          </a:p>
        </p:txBody>
      </p:sp>
      <p:sp>
        <p:nvSpPr>
          <p:cNvPr id="11" name="Inhaltsplatzhalter 2"/>
          <p:cNvSpPr>
            <a:spLocks noGrp="1"/>
          </p:cNvSpPr>
          <p:nvPr>
            <p:ph idx="13"/>
          </p:nvPr>
        </p:nvSpPr>
        <p:spPr>
          <a:xfrm>
            <a:off x="125088" y="836712"/>
            <a:ext cx="8229600" cy="5377767"/>
          </a:xfrm>
        </p:spPr>
        <p:txBody>
          <a:body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9" name="Rechteck 8"/>
          <p:cNvSpPr/>
          <p:nvPr userDrawn="1"/>
        </p:nvSpPr>
        <p:spPr>
          <a:xfrm>
            <a:off x="146579" y="6298944"/>
            <a:ext cx="288228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3" name="Datumsplatzhalter 2"/>
          <p:cNvSpPr>
            <a:spLocks noGrp="1"/>
          </p:cNvSpPr>
          <p:nvPr>
            <p:ph type="dt" sz="half" idx="14"/>
          </p:nvPr>
        </p:nvSpPr>
        <p:spPr>
          <a:xfrm>
            <a:off x="8218328" y="6478038"/>
            <a:ext cx="778344" cy="257509"/>
          </a:xfrm>
          <a:prstGeom prst="rect">
            <a:avLst/>
          </a:prstGeom>
        </p:spPr>
        <p:txBody>
          <a:bodyPr/>
          <a:lstStyle/>
          <a:p>
            <a:fld id="{56940486-51B9-9644-8062-1682724CEE78}" type="datetime1">
              <a:rPr lang="de-DE" smtClean="0"/>
              <a:t>14.12.2018</a:t>
            </a:fld>
            <a:endParaRPr lang="de-DE" dirty="0"/>
          </a:p>
        </p:txBody>
      </p:sp>
      <p:sp>
        <p:nvSpPr>
          <p:cNvPr id="7" name="Fußzeilenplatzhalter 6"/>
          <p:cNvSpPr>
            <a:spLocks noGrp="1"/>
          </p:cNvSpPr>
          <p:nvPr>
            <p:ph type="ftr" sz="quarter" idx="15"/>
          </p:nvPr>
        </p:nvSpPr>
        <p:spPr/>
        <p:txBody>
          <a:bodyPr/>
          <a:lstStyle/>
          <a:p>
            <a:r>
              <a:rPr lang="de-DE" smtClean="0"/>
              <a:t>Informationen zur HSD</a:t>
            </a:r>
            <a:endParaRPr lang="de-DE" dirty="0"/>
          </a:p>
        </p:txBody>
      </p:sp>
      <p:sp>
        <p:nvSpPr>
          <p:cNvPr id="10" name="Foliennummernplatzhalter 9"/>
          <p:cNvSpPr>
            <a:spLocks noGrp="1"/>
          </p:cNvSpPr>
          <p:nvPr>
            <p:ph type="sldNum" sz="quarter" idx="16"/>
          </p:nvPr>
        </p:nvSpPr>
        <p:spPr/>
        <p:txBody>
          <a:bodyPr/>
          <a:lstStyle/>
          <a:p>
            <a:fld id="{4ED6D3D6-228F-AB4A-B91E-8E2253C41C55}" type="slidenum">
              <a:rPr lang="de-DE" smtClean="0"/>
              <a:pPr/>
              <a:t>‹Nr.›</a:t>
            </a:fld>
            <a:endParaRPr lang="de-DE" dirty="0"/>
          </a:p>
        </p:txBody>
      </p:sp>
    </p:spTree>
    <p:extLst>
      <p:ext uri="{BB962C8B-B14F-4D97-AF65-F5344CB8AC3E}">
        <p14:creationId xmlns:p14="http://schemas.microsoft.com/office/powerpoint/2010/main" val="2387789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Zwei Inhalte HSD">
    <p:spTree>
      <p:nvGrpSpPr>
        <p:cNvPr id="1" name=""/>
        <p:cNvGrpSpPr/>
        <p:nvPr/>
      </p:nvGrpSpPr>
      <p:grpSpPr>
        <a:xfrm>
          <a:off x="0" y="0"/>
          <a:ext cx="0" cy="0"/>
          <a:chOff x="0" y="0"/>
          <a:chExt cx="0" cy="0"/>
        </a:xfrm>
      </p:grpSpPr>
      <p:sp>
        <p:nvSpPr>
          <p:cNvPr id="2" name="Titel 1"/>
          <p:cNvSpPr>
            <a:spLocks noGrp="1"/>
          </p:cNvSpPr>
          <p:nvPr>
            <p:ph type="title"/>
          </p:nvPr>
        </p:nvSpPr>
        <p:spPr>
          <a:xfrm>
            <a:off x="111860" y="84726"/>
            <a:ext cx="8909779" cy="1521333"/>
          </a:xfrm>
          <a:prstGeom prst="rect">
            <a:avLst/>
          </a:prstGeom>
        </p:spPr>
        <p:txBody>
          <a:bodyPr/>
          <a:lstStyle/>
          <a:p>
            <a:r>
              <a:rPr lang="de-DE" dirty="0" smtClean="0"/>
              <a:t>Mastertitelformat bearbeiten</a:t>
            </a:r>
            <a:endParaRPr lang="de-DE" dirty="0"/>
          </a:p>
        </p:txBody>
      </p:sp>
      <p:sp>
        <p:nvSpPr>
          <p:cNvPr id="3" name="Inhaltsplatzhalter 2"/>
          <p:cNvSpPr>
            <a:spLocks noGrp="1"/>
          </p:cNvSpPr>
          <p:nvPr>
            <p:ph sz="half" idx="1"/>
          </p:nvPr>
        </p:nvSpPr>
        <p:spPr>
          <a:xfrm>
            <a:off x="136235" y="3117427"/>
            <a:ext cx="4038600" cy="30087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Inhaltsplatzhalter 3"/>
          <p:cNvSpPr>
            <a:spLocks noGrp="1"/>
          </p:cNvSpPr>
          <p:nvPr>
            <p:ph sz="half" idx="2"/>
          </p:nvPr>
        </p:nvSpPr>
        <p:spPr>
          <a:xfrm>
            <a:off x="4438875" y="3117427"/>
            <a:ext cx="4038600" cy="30087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8" name="Inhaltsplatzhalter 2"/>
          <p:cNvSpPr>
            <a:spLocks noGrp="1"/>
          </p:cNvSpPr>
          <p:nvPr>
            <p:ph idx="14"/>
          </p:nvPr>
        </p:nvSpPr>
        <p:spPr>
          <a:xfrm>
            <a:off x="125088" y="1731904"/>
            <a:ext cx="8229600" cy="1317605"/>
          </a:xfrm>
        </p:spPr>
        <p:txBody>
          <a:bodyPr/>
          <a:lstStyle/>
          <a:p>
            <a:pPr lvl="0"/>
            <a:r>
              <a:rPr lang="de-DE" dirty="0" smtClean="0"/>
              <a:t>Mastertextformat bearbeiten</a:t>
            </a:r>
          </a:p>
        </p:txBody>
      </p:sp>
      <p:sp>
        <p:nvSpPr>
          <p:cNvPr id="10" name="Rechteck 9"/>
          <p:cNvSpPr/>
          <p:nvPr userDrawn="1"/>
        </p:nvSpPr>
        <p:spPr>
          <a:xfrm>
            <a:off x="146579" y="6298944"/>
            <a:ext cx="288228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6" name="Datumsplatzhalter 5"/>
          <p:cNvSpPr>
            <a:spLocks noGrp="1"/>
          </p:cNvSpPr>
          <p:nvPr>
            <p:ph type="dt" sz="half" idx="15"/>
          </p:nvPr>
        </p:nvSpPr>
        <p:spPr>
          <a:xfrm>
            <a:off x="8218328" y="6478038"/>
            <a:ext cx="778344" cy="257509"/>
          </a:xfrm>
          <a:prstGeom prst="rect">
            <a:avLst/>
          </a:prstGeom>
        </p:spPr>
        <p:txBody>
          <a:bodyPr/>
          <a:lstStyle/>
          <a:p>
            <a:fld id="{76491687-6FCA-C349-BAB3-45FE6085FDF5}" type="datetime1">
              <a:rPr lang="de-DE" smtClean="0"/>
              <a:t>14.12.2018</a:t>
            </a:fld>
            <a:endParaRPr lang="de-DE" dirty="0"/>
          </a:p>
        </p:txBody>
      </p:sp>
      <p:sp>
        <p:nvSpPr>
          <p:cNvPr id="7" name="Fußzeilenplatzhalter 6"/>
          <p:cNvSpPr>
            <a:spLocks noGrp="1"/>
          </p:cNvSpPr>
          <p:nvPr>
            <p:ph type="ftr" sz="quarter" idx="16"/>
          </p:nvPr>
        </p:nvSpPr>
        <p:spPr/>
        <p:txBody>
          <a:bodyPr/>
          <a:lstStyle/>
          <a:p>
            <a:r>
              <a:rPr lang="de-DE" smtClean="0"/>
              <a:t>Informationen zur HSD</a:t>
            </a:r>
            <a:endParaRPr lang="de-DE" dirty="0"/>
          </a:p>
        </p:txBody>
      </p:sp>
      <p:sp>
        <p:nvSpPr>
          <p:cNvPr id="8" name="Foliennummernplatzhalter 7"/>
          <p:cNvSpPr>
            <a:spLocks noGrp="1"/>
          </p:cNvSpPr>
          <p:nvPr>
            <p:ph type="sldNum" sz="quarter" idx="17"/>
          </p:nvPr>
        </p:nvSpPr>
        <p:spPr/>
        <p:txBody>
          <a:bodyPr/>
          <a:lstStyle/>
          <a:p>
            <a:fld id="{4ED6D3D6-228F-AB4A-B91E-8E2253C41C55}" type="slidenum">
              <a:rPr lang="de-DE" smtClean="0"/>
              <a:pPr/>
              <a:t>‹Nr.›</a:t>
            </a:fld>
            <a:endParaRPr lang="de-DE" dirty="0"/>
          </a:p>
        </p:txBody>
      </p:sp>
    </p:spTree>
    <p:extLst>
      <p:ext uri="{BB962C8B-B14F-4D97-AF65-F5344CB8AC3E}">
        <p14:creationId xmlns:p14="http://schemas.microsoft.com/office/powerpoint/2010/main" val="1013032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ur Titel HSD">
    <p:spTree>
      <p:nvGrpSpPr>
        <p:cNvPr id="1" name=""/>
        <p:cNvGrpSpPr/>
        <p:nvPr/>
      </p:nvGrpSpPr>
      <p:grpSpPr>
        <a:xfrm>
          <a:off x="0" y="0"/>
          <a:ext cx="0" cy="0"/>
          <a:chOff x="0" y="0"/>
          <a:chExt cx="0" cy="0"/>
        </a:xfrm>
      </p:grpSpPr>
      <p:sp>
        <p:nvSpPr>
          <p:cNvPr id="10" name="Titel 1"/>
          <p:cNvSpPr>
            <a:spLocks noGrp="1"/>
          </p:cNvSpPr>
          <p:nvPr>
            <p:ph type="title"/>
          </p:nvPr>
        </p:nvSpPr>
        <p:spPr>
          <a:xfrm>
            <a:off x="43940" y="111894"/>
            <a:ext cx="8909779" cy="6204462"/>
          </a:xfrm>
          <a:prstGeom prst="rect">
            <a:avLst/>
          </a:prstGeom>
        </p:spPr>
        <p:txBody>
          <a:bodyPr/>
          <a:lstStyle>
            <a:lvl1pPr>
              <a:lnSpc>
                <a:spcPts val="10000"/>
              </a:lnSpc>
              <a:defRPr sz="11000"/>
            </a:lvl1pPr>
          </a:lstStyle>
          <a:p>
            <a:r>
              <a:rPr lang="de-DE" dirty="0" smtClean="0"/>
              <a:t>Mastertitelformat bearbeiten</a:t>
            </a:r>
            <a:endParaRPr lang="de-DE" dirty="0"/>
          </a:p>
        </p:txBody>
      </p:sp>
      <p:sp>
        <p:nvSpPr>
          <p:cNvPr id="8" name="Rechteck 7"/>
          <p:cNvSpPr/>
          <p:nvPr userDrawn="1"/>
        </p:nvSpPr>
        <p:spPr>
          <a:xfrm>
            <a:off x="146579" y="6298944"/>
            <a:ext cx="288228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2" name="Datumsplatzhalter 1"/>
          <p:cNvSpPr>
            <a:spLocks noGrp="1"/>
          </p:cNvSpPr>
          <p:nvPr>
            <p:ph type="dt" sz="half" idx="10"/>
          </p:nvPr>
        </p:nvSpPr>
        <p:spPr>
          <a:xfrm>
            <a:off x="8218328" y="6478038"/>
            <a:ext cx="778344" cy="257509"/>
          </a:xfrm>
          <a:prstGeom prst="rect">
            <a:avLst/>
          </a:prstGeom>
        </p:spPr>
        <p:txBody>
          <a:bodyPr/>
          <a:lstStyle/>
          <a:p>
            <a:fld id="{FAC4F098-9772-9748-B325-82A7B411AA1F}" type="datetime1">
              <a:rPr lang="de-DE" smtClean="0"/>
              <a:t>14.12.2018</a:t>
            </a:fld>
            <a:endParaRPr lang="de-DE" dirty="0"/>
          </a:p>
        </p:txBody>
      </p:sp>
      <p:sp>
        <p:nvSpPr>
          <p:cNvPr id="4" name="Fußzeilenplatzhalter 3"/>
          <p:cNvSpPr>
            <a:spLocks noGrp="1"/>
          </p:cNvSpPr>
          <p:nvPr>
            <p:ph type="ftr" sz="quarter" idx="11"/>
          </p:nvPr>
        </p:nvSpPr>
        <p:spPr/>
        <p:txBody>
          <a:bodyPr/>
          <a:lstStyle/>
          <a:p>
            <a:r>
              <a:rPr lang="de-DE" smtClean="0"/>
              <a:t>Informationen zur HSD</a:t>
            </a:r>
            <a:endParaRPr lang="de-DE" dirty="0"/>
          </a:p>
        </p:txBody>
      </p:sp>
      <p:sp>
        <p:nvSpPr>
          <p:cNvPr id="5" name="Foliennummernplatzhalter 4"/>
          <p:cNvSpPr>
            <a:spLocks noGrp="1"/>
          </p:cNvSpPr>
          <p:nvPr>
            <p:ph type="sldNum" sz="quarter" idx="12"/>
          </p:nvPr>
        </p:nvSpPr>
        <p:spPr/>
        <p:txBody>
          <a:bodyPr/>
          <a:lstStyle/>
          <a:p>
            <a:fld id="{4ED6D3D6-228F-AB4A-B91E-8E2253C41C55}" type="slidenum">
              <a:rPr lang="de-DE" smtClean="0"/>
              <a:pPr/>
              <a:t>‹Nr.›</a:t>
            </a:fld>
            <a:endParaRPr lang="de-DE" dirty="0"/>
          </a:p>
        </p:txBody>
      </p:sp>
    </p:spTree>
    <p:extLst>
      <p:ext uri="{BB962C8B-B14F-4D97-AF65-F5344CB8AC3E}">
        <p14:creationId xmlns:p14="http://schemas.microsoft.com/office/powerpoint/2010/main" val="1157978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ur Titel groß HSD">
    <p:spTree>
      <p:nvGrpSpPr>
        <p:cNvPr id="1" name=""/>
        <p:cNvGrpSpPr/>
        <p:nvPr/>
      </p:nvGrpSpPr>
      <p:grpSpPr>
        <a:xfrm>
          <a:off x="0" y="0"/>
          <a:ext cx="0" cy="0"/>
          <a:chOff x="0" y="0"/>
          <a:chExt cx="0" cy="0"/>
        </a:xfrm>
      </p:grpSpPr>
      <p:sp>
        <p:nvSpPr>
          <p:cNvPr id="10" name="Titel 1"/>
          <p:cNvSpPr>
            <a:spLocks noGrp="1"/>
          </p:cNvSpPr>
          <p:nvPr>
            <p:ph type="title" hasCustomPrompt="1"/>
          </p:nvPr>
        </p:nvSpPr>
        <p:spPr>
          <a:xfrm>
            <a:off x="99761" y="153765"/>
            <a:ext cx="8441940" cy="6021969"/>
          </a:xfrm>
          <a:prstGeom prst="rect">
            <a:avLst/>
          </a:prstGeom>
        </p:spPr>
        <p:txBody>
          <a:bodyPr wrap="square">
            <a:noAutofit/>
          </a:bodyPr>
          <a:lstStyle>
            <a:lvl1pPr>
              <a:lnSpc>
                <a:spcPts val="13000"/>
              </a:lnSpc>
              <a:defRPr sz="15000"/>
            </a:lvl1pPr>
          </a:lstStyle>
          <a:p>
            <a:r>
              <a:rPr lang="de-DE" dirty="0" smtClean="0"/>
              <a:t>Titel</a:t>
            </a:r>
            <a:br>
              <a:rPr lang="de-DE" dirty="0" smtClean="0"/>
            </a:br>
            <a:r>
              <a:rPr lang="de-DE" dirty="0" smtClean="0"/>
              <a:t>groß</a:t>
            </a:r>
            <a:endParaRPr lang="de-DE" dirty="0"/>
          </a:p>
        </p:txBody>
      </p:sp>
      <p:sp>
        <p:nvSpPr>
          <p:cNvPr id="11" name="Rechteck 10"/>
          <p:cNvSpPr/>
          <p:nvPr userDrawn="1"/>
        </p:nvSpPr>
        <p:spPr>
          <a:xfrm>
            <a:off x="146579" y="6298944"/>
            <a:ext cx="288228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2" name="Datumsplatzhalter 1"/>
          <p:cNvSpPr>
            <a:spLocks noGrp="1"/>
          </p:cNvSpPr>
          <p:nvPr>
            <p:ph type="dt" sz="half" idx="10"/>
          </p:nvPr>
        </p:nvSpPr>
        <p:spPr>
          <a:xfrm>
            <a:off x="8218328" y="6478038"/>
            <a:ext cx="778344" cy="257509"/>
          </a:xfrm>
          <a:prstGeom prst="rect">
            <a:avLst/>
          </a:prstGeom>
        </p:spPr>
        <p:txBody>
          <a:bodyPr/>
          <a:lstStyle/>
          <a:p>
            <a:fld id="{E2AB9642-32DB-284F-BCE0-CA134950E544}" type="datetime1">
              <a:rPr lang="de-DE" smtClean="0"/>
              <a:t>14.12.2018</a:t>
            </a:fld>
            <a:endParaRPr lang="de-DE" dirty="0"/>
          </a:p>
        </p:txBody>
      </p:sp>
      <p:sp>
        <p:nvSpPr>
          <p:cNvPr id="4" name="Fußzeilenplatzhalter 3"/>
          <p:cNvSpPr>
            <a:spLocks noGrp="1"/>
          </p:cNvSpPr>
          <p:nvPr>
            <p:ph type="ftr" sz="quarter" idx="11"/>
          </p:nvPr>
        </p:nvSpPr>
        <p:spPr/>
        <p:txBody>
          <a:bodyPr/>
          <a:lstStyle/>
          <a:p>
            <a:r>
              <a:rPr lang="de-DE" smtClean="0"/>
              <a:t>Informationen zur HSD</a:t>
            </a:r>
            <a:endParaRPr lang="de-DE" dirty="0"/>
          </a:p>
        </p:txBody>
      </p:sp>
      <p:sp>
        <p:nvSpPr>
          <p:cNvPr id="5" name="Foliennummernplatzhalter 4"/>
          <p:cNvSpPr>
            <a:spLocks noGrp="1"/>
          </p:cNvSpPr>
          <p:nvPr>
            <p:ph type="sldNum" sz="quarter" idx="12"/>
          </p:nvPr>
        </p:nvSpPr>
        <p:spPr/>
        <p:txBody>
          <a:bodyPr/>
          <a:lstStyle/>
          <a:p>
            <a:fld id="{4ED6D3D6-228F-AB4A-B91E-8E2253C41C55}" type="slidenum">
              <a:rPr lang="de-DE" smtClean="0"/>
              <a:pPr/>
              <a:t>‹Nr.›</a:t>
            </a:fld>
            <a:endParaRPr lang="de-DE" dirty="0"/>
          </a:p>
        </p:txBody>
      </p:sp>
    </p:spTree>
    <p:extLst>
      <p:ext uri="{BB962C8B-B14F-4D97-AF65-F5344CB8AC3E}">
        <p14:creationId xmlns:p14="http://schemas.microsoft.com/office/powerpoint/2010/main" val="2714037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HSD">
    <p:spTree>
      <p:nvGrpSpPr>
        <p:cNvPr id="1" name=""/>
        <p:cNvGrpSpPr/>
        <p:nvPr/>
      </p:nvGrpSpPr>
      <p:grpSpPr>
        <a:xfrm>
          <a:off x="0" y="0"/>
          <a:ext cx="0" cy="0"/>
          <a:chOff x="0" y="0"/>
          <a:chExt cx="0" cy="0"/>
        </a:xfrm>
      </p:grpSpPr>
      <p:sp>
        <p:nvSpPr>
          <p:cNvPr id="7" name="Rechteck 6"/>
          <p:cNvSpPr/>
          <p:nvPr userDrawn="1"/>
        </p:nvSpPr>
        <p:spPr>
          <a:xfrm>
            <a:off x="146579" y="6298944"/>
            <a:ext cx="288228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3" name="Datumsplatzhalter 2"/>
          <p:cNvSpPr>
            <a:spLocks noGrp="1"/>
          </p:cNvSpPr>
          <p:nvPr>
            <p:ph type="dt" sz="half" idx="10"/>
          </p:nvPr>
        </p:nvSpPr>
        <p:spPr>
          <a:xfrm>
            <a:off x="8218328" y="6478038"/>
            <a:ext cx="778344" cy="257509"/>
          </a:xfrm>
          <a:prstGeom prst="rect">
            <a:avLst/>
          </a:prstGeom>
        </p:spPr>
        <p:txBody>
          <a:bodyPr/>
          <a:lstStyle/>
          <a:p>
            <a:fld id="{BE90B8FD-3762-774B-B7A2-1BC3BFD886FA}" type="datetime1">
              <a:rPr lang="de-DE" smtClean="0"/>
              <a:t>14.12.2018</a:t>
            </a:fld>
            <a:endParaRPr lang="de-DE" dirty="0"/>
          </a:p>
        </p:txBody>
      </p:sp>
      <p:sp>
        <p:nvSpPr>
          <p:cNvPr id="4" name="Fußzeilenplatzhalter 3"/>
          <p:cNvSpPr>
            <a:spLocks noGrp="1"/>
          </p:cNvSpPr>
          <p:nvPr>
            <p:ph type="ftr" sz="quarter" idx="11"/>
          </p:nvPr>
        </p:nvSpPr>
        <p:spPr/>
        <p:txBody>
          <a:bodyPr/>
          <a:lstStyle/>
          <a:p>
            <a:r>
              <a:rPr lang="de-DE" smtClean="0"/>
              <a:t>Informationen zur HSD</a:t>
            </a:r>
            <a:endParaRPr lang="de-DE" dirty="0"/>
          </a:p>
        </p:txBody>
      </p:sp>
      <p:sp>
        <p:nvSpPr>
          <p:cNvPr id="5" name="Foliennummernplatzhalter 4"/>
          <p:cNvSpPr>
            <a:spLocks noGrp="1"/>
          </p:cNvSpPr>
          <p:nvPr>
            <p:ph type="sldNum" sz="quarter" idx="12"/>
          </p:nvPr>
        </p:nvSpPr>
        <p:spPr/>
        <p:txBody>
          <a:bodyPr/>
          <a:lstStyle/>
          <a:p>
            <a:fld id="{4ED6D3D6-228F-AB4A-B91E-8E2253C41C55}" type="slidenum">
              <a:rPr lang="de-DE" smtClean="0"/>
              <a:pPr/>
              <a:t>‹Nr.›</a:t>
            </a:fld>
            <a:endParaRPr lang="de-DE" dirty="0"/>
          </a:p>
        </p:txBody>
      </p:sp>
    </p:spTree>
    <p:extLst>
      <p:ext uri="{BB962C8B-B14F-4D97-AF65-F5344CB8AC3E}">
        <p14:creationId xmlns:p14="http://schemas.microsoft.com/office/powerpoint/2010/main" val="2777518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 HSD">
    <p:spTree>
      <p:nvGrpSpPr>
        <p:cNvPr id="1" name=""/>
        <p:cNvGrpSpPr/>
        <p:nvPr/>
      </p:nvGrpSpPr>
      <p:grpSpPr>
        <a:xfrm>
          <a:off x="0" y="0"/>
          <a:ext cx="0" cy="0"/>
          <a:chOff x="0" y="0"/>
          <a:chExt cx="0" cy="0"/>
        </a:xfrm>
      </p:grpSpPr>
      <p:sp>
        <p:nvSpPr>
          <p:cNvPr id="4" name="Bildplatzhalter 3"/>
          <p:cNvSpPr>
            <a:spLocks noGrp="1"/>
          </p:cNvSpPr>
          <p:nvPr>
            <p:ph type="pic" sz="quarter" idx="14"/>
          </p:nvPr>
        </p:nvSpPr>
        <p:spPr>
          <a:xfrm>
            <a:off x="1" y="0"/>
            <a:ext cx="9144000" cy="6858000"/>
          </a:xfrm>
        </p:spPr>
        <p:txBody>
          <a:bodyPr/>
          <a:lstStyle/>
          <a:p>
            <a:endParaRPr lang="de-DE"/>
          </a:p>
        </p:txBody>
      </p:sp>
      <p:sp>
        <p:nvSpPr>
          <p:cNvPr id="7" name="Rechteck 6"/>
          <p:cNvSpPr/>
          <p:nvPr userDrawn="1"/>
        </p:nvSpPr>
        <p:spPr>
          <a:xfrm>
            <a:off x="146579" y="6298944"/>
            <a:ext cx="288228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3" name="Datumsplatzhalter 2"/>
          <p:cNvSpPr>
            <a:spLocks noGrp="1"/>
          </p:cNvSpPr>
          <p:nvPr>
            <p:ph type="dt" sz="half" idx="15"/>
          </p:nvPr>
        </p:nvSpPr>
        <p:spPr>
          <a:xfrm>
            <a:off x="8218328" y="6478038"/>
            <a:ext cx="778344" cy="257509"/>
          </a:xfrm>
          <a:prstGeom prst="rect">
            <a:avLst/>
          </a:prstGeom>
        </p:spPr>
        <p:txBody>
          <a:bodyPr/>
          <a:lstStyle/>
          <a:p>
            <a:fld id="{523EB608-53F8-0843-A8D2-8A4E9931435B}" type="datetime1">
              <a:rPr lang="de-DE" smtClean="0"/>
              <a:t>14.12.2018</a:t>
            </a:fld>
            <a:endParaRPr lang="de-DE" dirty="0"/>
          </a:p>
        </p:txBody>
      </p:sp>
      <p:sp>
        <p:nvSpPr>
          <p:cNvPr id="5" name="Fußzeilenplatzhalter 4"/>
          <p:cNvSpPr>
            <a:spLocks noGrp="1"/>
          </p:cNvSpPr>
          <p:nvPr>
            <p:ph type="ftr" sz="quarter" idx="16"/>
          </p:nvPr>
        </p:nvSpPr>
        <p:spPr/>
        <p:txBody>
          <a:bodyPr/>
          <a:lstStyle/>
          <a:p>
            <a:r>
              <a:rPr lang="de-DE" smtClean="0"/>
              <a:t>Informationen zur HSD</a:t>
            </a:r>
            <a:endParaRPr lang="de-DE" dirty="0"/>
          </a:p>
        </p:txBody>
      </p:sp>
      <p:sp>
        <p:nvSpPr>
          <p:cNvPr id="10" name="Foliennummernplatzhalter 9"/>
          <p:cNvSpPr>
            <a:spLocks noGrp="1"/>
          </p:cNvSpPr>
          <p:nvPr>
            <p:ph type="sldNum" sz="quarter" idx="17"/>
          </p:nvPr>
        </p:nvSpPr>
        <p:spPr/>
        <p:txBody>
          <a:bodyPr/>
          <a:lstStyle/>
          <a:p>
            <a:fld id="{4ED6D3D6-228F-AB4A-B91E-8E2253C41C55}" type="slidenum">
              <a:rPr lang="de-DE" smtClean="0"/>
              <a:pPr/>
              <a:t>‹Nr.›</a:t>
            </a:fld>
            <a:endParaRPr lang="de-DE" dirty="0"/>
          </a:p>
        </p:txBody>
      </p:sp>
    </p:spTree>
    <p:extLst>
      <p:ext uri="{BB962C8B-B14F-4D97-AF65-F5344CB8AC3E}">
        <p14:creationId xmlns:p14="http://schemas.microsoft.com/office/powerpoint/2010/main" val="226048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125815" y="1600200"/>
            <a:ext cx="8229600" cy="4525963"/>
          </a:xfrm>
          <a:prstGeom prst="rect">
            <a:avLst/>
          </a:prstGeom>
        </p:spPr>
        <p:txBody>
          <a:bodyPr vert="horz" lIns="91440" tIns="45720" rIns="91440" bIns="45720" rtlCol="0">
            <a:normAutofit/>
          </a:body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4"/>
          </p:nvPr>
        </p:nvSpPr>
        <p:spPr>
          <a:xfrm>
            <a:off x="8355414" y="6437376"/>
            <a:ext cx="642621" cy="299341"/>
          </a:xfrm>
          <a:prstGeom prst="rect">
            <a:avLst/>
          </a:prstGeom>
        </p:spPr>
        <p:txBody>
          <a:bodyPr vert="horz" lIns="91440" tIns="45720" rIns="91440" bIns="45720" rtlCol="0" anchor="t" anchorCtr="0"/>
          <a:lstStyle>
            <a:lvl1pPr algn="r">
              <a:defRPr sz="1200" b="1">
                <a:solidFill>
                  <a:srgbClr val="000000"/>
                </a:solidFill>
                <a:latin typeface="Arial"/>
                <a:cs typeface="Arial"/>
              </a:defRPr>
            </a:lvl1pPr>
          </a:lstStyle>
          <a:p>
            <a:fld id="{4ED6D3D6-228F-AB4A-B91E-8E2253C41C55}" type="slidenum">
              <a:rPr lang="de-DE" smtClean="0"/>
              <a:pPr/>
              <a:t>‹Nr.›</a:t>
            </a:fld>
            <a:endParaRPr lang="de-DE" dirty="0"/>
          </a:p>
        </p:txBody>
      </p:sp>
      <p:sp>
        <p:nvSpPr>
          <p:cNvPr id="10" name="Titelplatzhalter 9" title="Titel"/>
          <p:cNvSpPr>
            <a:spLocks noGrp="1"/>
          </p:cNvSpPr>
          <p:nvPr>
            <p:ph type="title"/>
          </p:nvPr>
        </p:nvSpPr>
        <p:spPr>
          <a:xfrm>
            <a:off x="100812" y="82895"/>
            <a:ext cx="8962691" cy="1526486"/>
          </a:xfrm>
          <a:prstGeom prst="rect">
            <a:avLst/>
          </a:prstGeom>
        </p:spPr>
        <p:txBody>
          <a:bodyPr vert="horz" lIns="91440" tIns="45720" rIns="91440" bIns="45720" rtlCol="0" anchor="t" anchorCtr="0">
            <a:spAutoFit/>
          </a:bodyPr>
          <a:lstStyle/>
          <a:p>
            <a:r>
              <a:rPr lang="de-DE" dirty="0" smtClean="0"/>
              <a:t>Mastertitelformat bearbeiten</a:t>
            </a:r>
            <a:endParaRPr lang="de-DE" dirty="0"/>
          </a:p>
        </p:txBody>
      </p:sp>
      <p:sp>
        <p:nvSpPr>
          <p:cNvPr id="9" name="Fußzeilenplatzhalter 1"/>
          <p:cNvSpPr>
            <a:spLocks noGrp="1"/>
          </p:cNvSpPr>
          <p:nvPr>
            <p:ph type="ftr" sz="quarter" idx="3"/>
          </p:nvPr>
        </p:nvSpPr>
        <p:spPr>
          <a:xfrm>
            <a:off x="2527888" y="6301134"/>
            <a:ext cx="4812431" cy="435583"/>
          </a:xfrm>
          <a:prstGeom prst="rect">
            <a:avLst/>
          </a:prstGeom>
        </p:spPr>
        <p:txBody>
          <a:bodyPr/>
          <a:lstStyle>
            <a:lvl1pPr>
              <a:lnSpc>
                <a:spcPts val="1400"/>
              </a:lnSpc>
              <a:defRPr sz="1200" b="1">
                <a:latin typeface="Arial"/>
                <a:cs typeface="Arial"/>
              </a:defRPr>
            </a:lvl1pPr>
          </a:lstStyle>
          <a:p>
            <a:r>
              <a:rPr lang="de-DE" smtClean="0"/>
              <a:t>Informationen zur HSD</a:t>
            </a:r>
            <a:endParaRPr lang="de-DE" dirty="0"/>
          </a:p>
        </p:txBody>
      </p:sp>
    </p:spTree>
    <p:extLst>
      <p:ext uri="{BB962C8B-B14F-4D97-AF65-F5344CB8AC3E}">
        <p14:creationId xmlns:p14="http://schemas.microsoft.com/office/powerpoint/2010/main" val="335246550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4" r:id="rId6"/>
    <p:sldLayoutId id="2147483661" r:id="rId7"/>
    <p:sldLayoutId id="2147483655" r:id="rId8"/>
    <p:sldLayoutId id="2147483663" r:id="rId9"/>
    <p:sldLayoutId id="2147483662" r:id="rId10"/>
    <p:sldLayoutId id="2147483656" r:id="rId11"/>
    <p:sldLayoutId id="2147483657" r:id="rId12"/>
    <p:sldLayoutId id="2147483664" r:id="rId13"/>
  </p:sldLayoutIdLst>
  <p:hf hdr="0"/>
  <p:txStyles>
    <p:titleStyle>
      <a:lvl1pPr algn="l" defTabSz="457200" rtl="0" eaLnBrk="1" latinLnBrk="0" hangingPunct="1">
        <a:lnSpc>
          <a:spcPts val="5500"/>
        </a:lnSpc>
        <a:spcBef>
          <a:spcPct val="0"/>
        </a:spcBef>
        <a:buNone/>
        <a:defRPr lang="de-DE" sz="5500" kern="1200" dirty="0">
          <a:ln>
            <a:noFill/>
          </a:ln>
          <a:solidFill>
            <a:schemeClr val="tx1"/>
          </a:solidFill>
          <a:latin typeface="HSD Sans"/>
          <a:ea typeface="+mj-ea"/>
          <a:cs typeface="HSD Sans"/>
        </a:defRPr>
      </a:lvl1pPr>
    </p:titleStyle>
    <p:bodyStyle>
      <a:lvl1pPr marL="0" indent="0" algn="l" defTabSz="457200" rtl="0" eaLnBrk="1" latinLnBrk="0" hangingPunct="1">
        <a:lnSpc>
          <a:spcPts val="3200"/>
        </a:lnSpc>
        <a:spcBef>
          <a:spcPct val="20000"/>
        </a:spcBef>
        <a:buFontTx/>
        <a:buNone/>
        <a:defRPr sz="3200" b="1" i="0" kern="1200">
          <a:solidFill>
            <a:schemeClr val="tx1"/>
          </a:solidFill>
          <a:latin typeface="Arial"/>
          <a:ea typeface="+mn-ea"/>
          <a:cs typeface="Arial"/>
        </a:defRPr>
      </a:lvl1pPr>
      <a:lvl2pPr marL="742950" indent="-285750" algn="l" defTabSz="457200" rtl="0" eaLnBrk="1" latinLnBrk="0" hangingPunct="1">
        <a:lnSpc>
          <a:spcPts val="2800"/>
        </a:lnSpc>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lnSpc>
          <a:spcPts val="2600"/>
        </a:lnSpc>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lnSpc>
          <a:spcPts val="2200"/>
        </a:lnSpc>
        <a:spcBef>
          <a:spcPct val="20000"/>
        </a:spcBef>
        <a:buFont typeface="Arial"/>
        <a:buChar char="–"/>
        <a:defRPr sz="2000" kern="1200">
          <a:solidFill>
            <a:schemeClr val="tx1"/>
          </a:solidFill>
          <a:latin typeface="Arial"/>
          <a:ea typeface="+mn-ea"/>
          <a:cs typeface="Arial"/>
        </a:defRPr>
      </a:lvl4pPr>
      <a:lvl5pPr marL="2171700" indent="-342900" algn="l" defTabSz="457200" rtl="0" eaLnBrk="1" latinLnBrk="0" hangingPunct="1">
        <a:lnSpc>
          <a:spcPts val="2200"/>
        </a:lnSpc>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2"/>
          <p:cNvSpPr>
            <a:spLocks noGrp="1"/>
          </p:cNvSpPr>
          <p:nvPr>
            <p:ph type="title"/>
          </p:nvPr>
        </p:nvSpPr>
        <p:spPr>
          <a:xfrm>
            <a:off x="0" y="2166310"/>
            <a:ext cx="9143999" cy="1620079"/>
          </a:xfrm>
        </p:spPr>
        <p:txBody>
          <a:bodyPr>
            <a:normAutofit/>
          </a:bodyPr>
          <a:lstStyle/>
          <a:p>
            <a:pPr algn="ctr">
              <a:lnSpc>
                <a:spcPct val="100000"/>
              </a:lnSpc>
            </a:pPr>
            <a:r>
              <a:rPr lang="de-DE" sz="4800" dirty="0" smtClean="0"/>
              <a:t>Personalversammlung</a:t>
            </a:r>
            <a:br>
              <a:rPr lang="de-DE" sz="4800" dirty="0" smtClean="0"/>
            </a:br>
            <a:r>
              <a:rPr lang="de-DE" sz="4800" dirty="0" smtClean="0"/>
              <a:t>05.12.2018</a:t>
            </a:r>
            <a:endParaRPr lang="de-DE" sz="4800" dirty="0"/>
          </a:p>
        </p:txBody>
      </p:sp>
    </p:spTree>
    <p:extLst>
      <p:ext uri="{BB962C8B-B14F-4D97-AF65-F5344CB8AC3E}">
        <p14:creationId xmlns:p14="http://schemas.microsoft.com/office/powerpoint/2010/main" val="3139560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repeatCount="indefinite" fill="hold" grpId="1" nodeType="withEffect">
                                  <p:stCondLst>
                                    <p:cond delay="0"/>
                                  </p:stCondLst>
                                  <p:endCondLst>
                                    <p:cond evt="onNext" delay="0">
                                      <p:tgtEl>
                                        <p:sldTgt/>
                                      </p:tgtEl>
                                    </p:cond>
                                  </p:endCondLst>
                                  <p:childTnLst>
                                    <p:animEffect transition="out" filter="fade">
                                      <p:cBhvr>
                                        <p:cTn id="6" dur="5000"/>
                                        <p:tgtEl>
                                          <p:spTgt spid="6"/>
                                        </p:tgtEl>
                                      </p:cBhvr>
                                    </p:animEffect>
                                    <p:set>
                                      <p:cBhvr>
                                        <p:cTn id="7" dur="1" fill="hold">
                                          <p:stCondLst>
                                            <p:cond delay="4999"/>
                                          </p:stCondLst>
                                        </p:cTn>
                                        <p:tgtEl>
                                          <p:spTgt spid="6"/>
                                        </p:tgtEl>
                                        <p:attrNameLst>
                                          <p:attrName>style.visibility</p:attrName>
                                        </p:attrNameLst>
                                      </p:cBhvr>
                                      <p:to>
                                        <p:strVal val="hidden"/>
                                      </p:to>
                                    </p:set>
                                  </p:childTnLst>
                                </p:cTn>
                              </p:par>
                              <p:par>
                                <p:cTn id="8" presetID="10" presetClass="entr" presetSubtype="0" repeatCount="indefinite" fill="hold" grpId="2" nodeType="withEffect">
                                  <p:stCondLst>
                                    <p:cond delay="0"/>
                                  </p:stCondLst>
                                  <p:endCondLst>
                                    <p:cond evt="onNext" delay="0">
                                      <p:tgtEl>
                                        <p:sldTgt/>
                                      </p:tgtEl>
                                    </p:cond>
                                  </p:end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p:bldP spid="6" grpId="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2"/>
          <p:cNvSpPr>
            <a:spLocks noGrp="1"/>
          </p:cNvSpPr>
          <p:nvPr>
            <p:ph type="title"/>
          </p:nvPr>
        </p:nvSpPr>
        <p:spPr>
          <a:xfrm>
            <a:off x="0" y="2166310"/>
            <a:ext cx="9143999" cy="1620079"/>
          </a:xfrm>
        </p:spPr>
        <p:txBody>
          <a:bodyPr>
            <a:normAutofit/>
          </a:bodyPr>
          <a:lstStyle/>
          <a:p>
            <a:pPr algn="ctr">
              <a:lnSpc>
                <a:spcPct val="100000"/>
              </a:lnSpc>
            </a:pPr>
            <a:r>
              <a:rPr lang="de-DE" sz="4800" dirty="0" smtClean="0"/>
              <a:t>Herzlich</a:t>
            </a:r>
            <a:br>
              <a:rPr lang="de-DE" sz="4800" dirty="0" smtClean="0"/>
            </a:br>
            <a:r>
              <a:rPr lang="de-DE" sz="4800" dirty="0" smtClean="0"/>
              <a:t>Willkommen</a:t>
            </a:r>
            <a:endParaRPr lang="de-DE" sz="4800" dirty="0"/>
          </a:p>
        </p:txBody>
      </p:sp>
    </p:spTree>
    <p:extLst>
      <p:ext uri="{BB962C8B-B14F-4D97-AF65-F5344CB8AC3E}">
        <p14:creationId xmlns:p14="http://schemas.microsoft.com/office/powerpoint/2010/main" val="1893942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repeatCount="indefinite" fill="hold" grpId="0" nodeType="withEffect">
                                  <p:stCondLst>
                                    <p:cond delay="0"/>
                                  </p:stCondLst>
                                  <p:endCondLst>
                                    <p:cond evt="onNext" delay="0">
                                      <p:tgtEl>
                                        <p:sldTgt/>
                                      </p:tgtEl>
                                    </p:cond>
                                  </p:endCondLst>
                                  <p:childTnLst>
                                    <p:animEffect transition="out" filter="fade">
                                      <p:cBhvr>
                                        <p:cTn id="6" dur="5000"/>
                                        <p:tgtEl>
                                          <p:spTgt spid="6"/>
                                        </p:tgtEl>
                                      </p:cBhvr>
                                    </p:animEffect>
                                    <p:set>
                                      <p:cBhvr>
                                        <p:cTn id="7" dur="1" fill="hold">
                                          <p:stCondLst>
                                            <p:cond delay="4999"/>
                                          </p:stCondLst>
                                        </p:cTn>
                                        <p:tgtEl>
                                          <p:spTgt spid="6"/>
                                        </p:tgtEl>
                                        <p:attrNameLst>
                                          <p:attrName>style.visibility</p:attrName>
                                        </p:attrNameLst>
                                      </p:cBhvr>
                                      <p:to>
                                        <p:strVal val="hidden"/>
                                      </p:to>
                                    </p:set>
                                  </p:childTnLst>
                                </p:cTn>
                              </p:par>
                              <p:par>
                                <p:cTn id="8" presetID="10" presetClass="entr" presetSubtype="0" repeatCount="indefinite" fill="hold" grpId="1" nodeType="withEffect">
                                  <p:stCondLst>
                                    <p:cond delay="0"/>
                                  </p:stCondLst>
                                  <p:endCondLst>
                                    <p:cond evt="onNext" delay="0">
                                      <p:tgtEl>
                                        <p:sldTgt/>
                                      </p:tgtEl>
                                    </p:cond>
                                  </p:end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2018</a:t>
            </a:r>
            <a:endParaRPr lang="de-DE" dirty="0"/>
          </a:p>
        </p:txBody>
      </p:sp>
      <p:sp>
        <p:nvSpPr>
          <p:cNvPr id="4" name="Foliennummernplatzhalter 3"/>
          <p:cNvSpPr>
            <a:spLocks noGrp="1"/>
          </p:cNvSpPr>
          <p:nvPr>
            <p:ph type="sldNum" sz="quarter" idx="12"/>
          </p:nvPr>
        </p:nvSpPr>
        <p:spPr/>
        <p:txBody>
          <a:bodyPr/>
          <a:lstStyle/>
          <a:p>
            <a:r>
              <a:rPr lang="de-DE" dirty="0" smtClean="0"/>
              <a:t>3</a:t>
            </a:r>
          </a:p>
          <a:p>
            <a:endParaRPr lang="de-DE" dirty="0" smtClean="0"/>
          </a:p>
        </p:txBody>
      </p:sp>
      <p:sp>
        <p:nvSpPr>
          <p:cNvPr id="5" name="Textfeld 4"/>
          <p:cNvSpPr txBox="1"/>
          <p:nvPr/>
        </p:nvSpPr>
        <p:spPr>
          <a:xfrm>
            <a:off x="147600" y="100800"/>
            <a:ext cx="8771699" cy="830997"/>
          </a:xfrm>
          <a:prstGeom prst="rect">
            <a:avLst/>
          </a:prstGeom>
          <a:noFill/>
        </p:spPr>
        <p:txBody>
          <a:bodyPr wrap="square" rtlCol="0">
            <a:spAutoFit/>
          </a:bodyPr>
          <a:lstStyle/>
          <a:p>
            <a:r>
              <a:rPr lang="de-DE" sz="4800" dirty="0" err="1" smtClean="0">
                <a:latin typeface="HSD Sans"/>
                <a:cs typeface="HSD Sans"/>
              </a:rPr>
              <a:t>tagesordnung</a:t>
            </a:r>
            <a:endParaRPr lang="de-DE" sz="4800" dirty="0" smtClean="0">
              <a:latin typeface="HSD Sans"/>
              <a:cs typeface="HSD Sans"/>
            </a:endParaRPr>
          </a:p>
        </p:txBody>
      </p:sp>
      <p:sp>
        <p:nvSpPr>
          <p:cNvPr id="6" name="Textfeld 5"/>
          <p:cNvSpPr txBox="1"/>
          <p:nvPr/>
        </p:nvSpPr>
        <p:spPr>
          <a:xfrm>
            <a:off x="147600" y="964097"/>
            <a:ext cx="8670045" cy="4524315"/>
          </a:xfrm>
          <a:prstGeom prst="rect">
            <a:avLst/>
          </a:prstGeom>
          <a:noFill/>
        </p:spPr>
        <p:txBody>
          <a:bodyPr wrap="square" rtlCol="0">
            <a:spAutoFit/>
          </a:bodyPr>
          <a:lstStyle/>
          <a:p>
            <a:pPr marL="457200" indent="-457200">
              <a:lnSpc>
                <a:spcPct val="150000"/>
              </a:lnSpc>
              <a:buFont typeface="+mj-lt"/>
              <a:buAutoNum type="arabicPeriod"/>
            </a:pPr>
            <a:r>
              <a:rPr lang="de-DE" sz="2400" dirty="0">
                <a:latin typeface="Arial" panose="020B0604020202020204" pitchFamily="34" charset="0"/>
                <a:cs typeface="Arial" panose="020B0604020202020204" pitchFamily="34" charset="0"/>
              </a:rPr>
              <a:t>Vertrag über Gute Beschäftigungsbedingungen</a:t>
            </a:r>
          </a:p>
          <a:p>
            <a:pPr marL="457200" indent="-457200">
              <a:lnSpc>
                <a:spcPct val="150000"/>
              </a:lnSpc>
              <a:buFont typeface="+mj-lt"/>
              <a:buAutoNum type="arabicPeriod"/>
            </a:pPr>
            <a:r>
              <a:rPr lang="de-DE" sz="2400" dirty="0" smtClean="0">
                <a:latin typeface="Arial" panose="020B0604020202020204" pitchFamily="34" charset="0"/>
                <a:cs typeface="Arial" panose="020B0604020202020204" pitchFamily="34" charset="0"/>
              </a:rPr>
              <a:t>Internes Schulungsangebot</a:t>
            </a:r>
          </a:p>
          <a:p>
            <a:pPr marL="457200" indent="-457200">
              <a:lnSpc>
                <a:spcPct val="150000"/>
              </a:lnSpc>
              <a:buFont typeface="+mj-lt"/>
              <a:buAutoNum type="arabicPeriod"/>
            </a:pPr>
            <a:r>
              <a:rPr lang="de-DE" sz="2400" dirty="0" smtClean="0">
                <a:latin typeface="Arial" panose="020B0604020202020204" pitchFamily="34" charset="0"/>
                <a:cs typeface="Arial" panose="020B0604020202020204" pitchFamily="34" charset="0"/>
              </a:rPr>
              <a:t>BEM - Verfahren</a:t>
            </a:r>
          </a:p>
          <a:p>
            <a:pPr marL="457200" indent="-457200">
              <a:lnSpc>
                <a:spcPct val="150000"/>
              </a:lnSpc>
              <a:buFont typeface="+mj-lt"/>
              <a:buAutoNum type="arabicPeriod"/>
            </a:pPr>
            <a:r>
              <a:rPr lang="de-DE" sz="2400" dirty="0" err="1" smtClean="0">
                <a:latin typeface="Arial" panose="020B0604020202020204" pitchFamily="34" charset="0"/>
                <a:cs typeface="Arial" panose="020B0604020202020204" pitchFamily="34" charset="0"/>
              </a:rPr>
              <a:t>GBpsych</a:t>
            </a:r>
            <a:endParaRPr lang="de-DE" sz="2400" dirty="0">
              <a:latin typeface="Arial" panose="020B0604020202020204" pitchFamily="34" charset="0"/>
              <a:cs typeface="Arial" panose="020B0604020202020204" pitchFamily="34" charset="0"/>
            </a:endParaRPr>
          </a:p>
          <a:p>
            <a:pPr marL="457200" indent="-457200">
              <a:lnSpc>
                <a:spcPct val="150000"/>
              </a:lnSpc>
              <a:buFont typeface="+mj-lt"/>
              <a:buAutoNum type="arabicPeriod"/>
            </a:pPr>
            <a:r>
              <a:rPr lang="de-DE" sz="2400" dirty="0" smtClean="0">
                <a:latin typeface="Arial" panose="020B0604020202020204" pitchFamily="34" charset="0"/>
                <a:cs typeface="Arial" panose="020B0604020202020204" pitchFamily="34" charset="0"/>
              </a:rPr>
              <a:t>Tätigkeitsbericht 2017/18 und Termine 2019</a:t>
            </a:r>
          </a:p>
          <a:p>
            <a:pPr marL="457200" indent="-457200">
              <a:lnSpc>
                <a:spcPct val="150000"/>
              </a:lnSpc>
              <a:buFont typeface="+mj-lt"/>
              <a:buAutoNum type="arabicPeriod"/>
            </a:pPr>
            <a:r>
              <a:rPr lang="de-DE" sz="2400" dirty="0" smtClean="0">
                <a:latin typeface="Arial" panose="020B0604020202020204" pitchFamily="34" charset="0"/>
                <a:cs typeface="Arial" panose="020B0604020202020204" pitchFamily="34" charset="0"/>
              </a:rPr>
              <a:t>ver.di zur Tarifrunde 2018/19</a:t>
            </a:r>
          </a:p>
          <a:p>
            <a:pPr>
              <a:lnSpc>
                <a:spcPct val="150000"/>
              </a:lnSpc>
            </a:pPr>
            <a:r>
              <a:rPr lang="de-DE" sz="2400" i="1" dirty="0" smtClean="0">
                <a:latin typeface="Arial" panose="020B0604020202020204" pitchFamily="34" charset="0"/>
                <a:cs typeface="Arial" panose="020B0604020202020204" pitchFamily="34" charset="0"/>
              </a:rPr>
              <a:t>Pause (10 min)</a:t>
            </a:r>
          </a:p>
          <a:p>
            <a:pPr marL="457200" indent="-457200">
              <a:lnSpc>
                <a:spcPct val="150000"/>
              </a:lnSpc>
              <a:buFont typeface="+mj-lt"/>
              <a:buAutoNum type="arabicPeriod" startAt="7"/>
            </a:pPr>
            <a:r>
              <a:rPr lang="de-DE" sz="2400" dirty="0" smtClean="0">
                <a:latin typeface="Arial" panose="020B0604020202020204" pitchFamily="34" charset="0"/>
                <a:cs typeface="Arial" panose="020B0604020202020204" pitchFamily="34" charset="0"/>
              </a:rPr>
              <a:t>Informationsveranstaltung der Hochschulleitung</a:t>
            </a:r>
          </a:p>
        </p:txBody>
      </p:sp>
    </p:spTree>
    <p:extLst>
      <p:ext uri="{BB962C8B-B14F-4D97-AF65-F5344CB8AC3E}">
        <p14:creationId xmlns:p14="http://schemas.microsoft.com/office/powerpoint/2010/main" val="21939302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2018</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4</a:t>
            </a:fld>
            <a:endParaRPr lang="de-DE" dirty="0"/>
          </a:p>
        </p:txBody>
      </p:sp>
      <p:sp>
        <p:nvSpPr>
          <p:cNvPr id="5" name="Textfeld 4"/>
          <p:cNvSpPr txBox="1"/>
          <p:nvPr/>
        </p:nvSpPr>
        <p:spPr>
          <a:xfrm>
            <a:off x="147600" y="100800"/>
            <a:ext cx="8771699" cy="830997"/>
          </a:xfrm>
          <a:prstGeom prst="rect">
            <a:avLst/>
          </a:prstGeom>
          <a:noFill/>
        </p:spPr>
        <p:txBody>
          <a:bodyPr wrap="square" rtlCol="0">
            <a:spAutoFit/>
          </a:bodyPr>
          <a:lstStyle/>
          <a:p>
            <a:pPr algn="ctr"/>
            <a:r>
              <a:rPr lang="de-DE" sz="4800" dirty="0" smtClean="0">
                <a:latin typeface="HSD Sans"/>
                <a:cs typeface="HSD Sans"/>
              </a:rPr>
              <a:t>Gute Beschäftigung</a:t>
            </a:r>
          </a:p>
        </p:txBody>
      </p:sp>
      <p:sp>
        <p:nvSpPr>
          <p:cNvPr id="6" name="Textfeld 5"/>
          <p:cNvSpPr txBox="1"/>
          <p:nvPr/>
        </p:nvSpPr>
        <p:spPr>
          <a:xfrm>
            <a:off x="147600" y="964097"/>
            <a:ext cx="8670045" cy="4708981"/>
          </a:xfrm>
          <a:prstGeom prst="rect">
            <a:avLst/>
          </a:prstGeom>
          <a:noFill/>
        </p:spPr>
        <p:txBody>
          <a:bodyPr wrap="square" rtlCol="0">
            <a:spAutoFit/>
          </a:bodyPr>
          <a:lstStyle/>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Auszug § 33 Abs. 2 GG:</a:t>
            </a:r>
            <a:r>
              <a:rPr lang="de-DE" sz="2400" dirty="0" smtClean="0">
                <a:latin typeface="Arial" panose="020B0604020202020204" pitchFamily="34" charset="0"/>
                <a:cs typeface="Arial" panose="020B0604020202020204" pitchFamily="34" charset="0"/>
              </a:rPr>
              <a:t> </a:t>
            </a:r>
            <a:r>
              <a:rPr lang="de-DE" sz="2200" i="1" dirty="0" smtClean="0">
                <a:latin typeface="Arial" panose="020B0604020202020204" pitchFamily="34" charset="0"/>
                <a:cs typeface="Arial" panose="020B0604020202020204" pitchFamily="34" charset="0"/>
              </a:rPr>
              <a:t>„Jeder </a:t>
            </a:r>
            <a:r>
              <a:rPr lang="de-DE" sz="2200" i="1" dirty="0">
                <a:latin typeface="Arial" panose="020B0604020202020204" pitchFamily="34" charset="0"/>
                <a:cs typeface="Arial" panose="020B0604020202020204" pitchFamily="34" charset="0"/>
              </a:rPr>
              <a:t>Deutsche hat nach seiner Eignung, Befähigung und fachlichen Leistung gleichen Zugang zu jedem öffentlichen Amte</a:t>
            </a:r>
            <a:r>
              <a:rPr lang="de-DE" sz="2200" i="1" dirty="0" smtClean="0">
                <a:latin typeface="Arial" panose="020B0604020202020204" pitchFamily="34" charset="0"/>
                <a:cs typeface="Arial" panose="020B0604020202020204" pitchFamily="34" charset="0"/>
              </a:rPr>
              <a:t>.“</a:t>
            </a: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r>
              <a:rPr lang="de-DE" sz="2200" b="1" dirty="0">
                <a:latin typeface="Arial" panose="020B0604020202020204" pitchFamily="34" charset="0"/>
                <a:cs typeface="Arial" panose="020B0604020202020204" pitchFamily="34" charset="0"/>
              </a:rPr>
              <a:t>Eignung</a:t>
            </a:r>
            <a:r>
              <a:rPr lang="de-DE" sz="2200" dirty="0">
                <a:latin typeface="Arial" panose="020B0604020202020204" pitchFamily="34" charset="0"/>
                <a:cs typeface="Arial" panose="020B0604020202020204" pitchFamily="34" charset="0"/>
              </a:rPr>
              <a:t> = persönliche und </a:t>
            </a:r>
            <a:r>
              <a:rPr lang="de-DE" sz="2200" dirty="0" smtClean="0">
                <a:latin typeface="Arial" panose="020B0604020202020204" pitchFamily="34" charset="0"/>
                <a:cs typeface="Arial" panose="020B0604020202020204" pitchFamily="34" charset="0"/>
              </a:rPr>
              <a:t>gesundheitliche Eignung</a:t>
            </a:r>
          </a:p>
          <a:p>
            <a:pPr marL="342900" indent="-342900">
              <a:lnSpc>
                <a:spcPct val="150000"/>
              </a:lnSpc>
              <a:buFontTx/>
              <a:buChar char="-"/>
            </a:pPr>
            <a:r>
              <a:rPr lang="de-DE" sz="2200" b="1" dirty="0" smtClean="0">
                <a:latin typeface="Arial" panose="020B0604020202020204" pitchFamily="34" charset="0"/>
                <a:cs typeface="Arial" panose="020B0604020202020204" pitchFamily="34" charset="0"/>
              </a:rPr>
              <a:t>Befähigung</a:t>
            </a:r>
            <a:r>
              <a:rPr lang="de-DE" sz="2200" dirty="0" smtClean="0">
                <a:latin typeface="Arial" panose="020B0604020202020204" pitchFamily="34" charset="0"/>
                <a:cs typeface="Arial" panose="020B0604020202020204" pitchFamily="34" charset="0"/>
              </a:rPr>
              <a:t> </a:t>
            </a:r>
            <a:r>
              <a:rPr lang="de-DE" sz="2200" dirty="0">
                <a:latin typeface="Arial" panose="020B0604020202020204" pitchFamily="34" charset="0"/>
                <a:cs typeface="Arial" panose="020B0604020202020204" pitchFamily="34" charset="0"/>
              </a:rPr>
              <a:t>= Fähigkeiten, Kenntnisse, Fertigkeiten und sonstige Eigenschaften, die für die dienstliche Verwendung </a:t>
            </a:r>
            <a:r>
              <a:rPr lang="de-DE" sz="2200" dirty="0" smtClean="0">
                <a:latin typeface="Arial" panose="020B0604020202020204" pitchFamily="34" charset="0"/>
                <a:cs typeface="Arial" panose="020B0604020202020204" pitchFamily="34" charset="0"/>
              </a:rPr>
              <a:t>wesentlich</a:t>
            </a:r>
          </a:p>
          <a:p>
            <a:pPr marL="342900" indent="-342900">
              <a:lnSpc>
                <a:spcPct val="150000"/>
              </a:lnSpc>
              <a:buFontTx/>
              <a:buChar char="-"/>
            </a:pPr>
            <a:r>
              <a:rPr lang="de-DE" sz="2200" b="1" dirty="0">
                <a:latin typeface="Arial" panose="020B0604020202020204" pitchFamily="34" charset="0"/>
                <a:cs typeface="Arial" panose="020B0604020202020204" pitchFamily="34" charset="0"/>
              </a:rPr>
              <a:t>Fachliche</a:t>
            </a:r>
            <a:r>
              <a:rPr lang="de-DE" sz="2200" dirty="0">
                <a:latin typeface="Arial" panose="020B0604020202020204" pitchFamily="34" charset="0"/>
                <a:cs typeface="Arial" panose="020B0604020202020204" pitchFamily="34" charset="0"/>
              </a:rPr>
              <a:t> </a:t>
            </a:r>
            <a:r>
              <a:rPr lang="de-DE" sz="2200" b="1" dirty="0">
                <a:latin typeface="Arial" panose="020B0604020202020204" pitchFamily="34" charset="0"/>
                <a:cs typeface="Arial" panose="020B0604020202020204" pitchFamily="34" charset="0"/>
              </a:rPr>
              <a:t>Leistungen</a:t>
            </a:r>
            <a:r>
              <a:rPr lang="de-DE" sz="2200" dirty="0">
                <a:latin typeface="Arial" panose="020B0604020202020204" pitchFamily="34" charset="0"/>
                <a:cs typeface="Arial" panose="020B0604020202020204" pitchFamily="34" charset="0"/>
              </a:rPr>
              <a:t> = Arbeitsergebnisse, </a:t>
            </a:r>
            <a:r>
              <a:rPr lang="de-DE" sz="2200" dirty="0" smtClean="0">
                <a:latin typeface="Arial" panose="020B0604020202020204" pitchFamily="34" charset="0"/>
                <a:cs typeface="Arial" panose="020B0604020202020204" pitchFamily="34" charset="0"/>
              </a:rPr>
              <a:t>Arbeitsweise </a:t>
            </a:r>
            <a:r>
              <a:rPr lang="de-DE" sz="2200" dirty="0">
                <a:latin typeface="Arial" panose="020B0604020202020204" pitchFamily="34" charset="0"/>
                <a:cs typeface="Arial" panose="020B0604020202020204" pitchFamily="34" charset="0"/>
              </a:rPr>
              <a:t>oder </a:t>
            </a:r>
            <a:r>
              <a:rPr lang="de-DE" sz="2200" dirty="0" smtClean="0">
                <a:latin typeface="Arial" panose="020B0604020202020204" pitchFamily="34" charset="0"/>
                <a:cs typeface="Arial" panose="020B0604020202020204" pitchFamily="34" charset="0"/>
              </a:rPr>
              <a:t>Führungsverhalten</a:t>
            </a:r>
          </a:p>
        </p:txBody>
      </p:sp>
    </p:spTree>
    <p:extLst>
      <p:ext uri="{BB962C8B-B14F-4D97-AF65-F5344CB8AC3E}">
        <p14:creationId xmlns:p14="http://schemas.microsoft.com/office/powerpoint/2010/main" val="1318449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2018</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5</a:t>
            </a:fld>
            <a:endParaRPr lang="de-DE" dirty="0"/>
          </a:p>
        </p:txBody>
      </p:sp>
      <p:sp>
        <p:nvSpPr>
          <p:cNvPr id="5" name="Textfeld 4"/>
          <p:cNvSpPr txBox="1"/>
          <p:nvPr/>
        </p:nvSpPr>
        <p:spPr>
          <a:xfrm>
            <a:off x="83592" y="41100"/>
            <a:ext cx="8771699" cy="830997"/>
          </a:xfrm>
          <a:prstGeom prst="rect">
            <a:avLst/>
          </a:prstGeom>
          <a:noFill/>
        </p:spPr>
        <p:txBody>
          <a:bodyPr wrap="square" rtlCol="0">
            <a:spAutoFit/>
          </a:bodyPr>
          <a:lstStyle/>
          <a:p>
            <a:pPr algn="ctr"/>
            <a:r>
              <a:rPr lang="de-DE" sz="4800" dirty="0" smtClean="0">
                <a:latin typeface="HSD Sans"/>
                <a:cs typeface="HSD Sans"/>
              </a:rPr>
              <a:t>Interne Schulungen</a:t>
            </a:r>
          </a:p>
        </p:txBody>
      </p:sp>
      <p:sp>
        <p:nvSpPr>
          <p:cNvPr id="6" name="Textfeld 5"/>
          <p:cNvSpPr txBox="1"/>
          <p:nvPr/>
        </p:nvSpPr>
        <p:spPr>
          <a:xfrm>
            <a:off x="249254" y="1047459"/>
            <a:ext cx="8670045" cy="4662815"/>
          </a:xfrm>
          <a:prstGeom prst="rect">
            <a:avLst/>
          </a:prstGeom>
          <a:noFill/>
        </p:spPr>
        <p:txBody>
          <a:bodyPr wrap="square" rtlCol="0">
            <a:spAutoFit/>
          </a:bodyPr>
          <a:lstStyle/>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Bewerberinnen </a:t>
            </a:r>
            <a:r>
              <a:rPr lang="de-DE" sz="2200" dirty="0">
                <a:latin typeface="Arial" panose="020B0604020202020204" pitchFamily="34" charset="0"/>
                <a:cs typeface="Arial" panose="020B0604020202020204" pitchFamily="34" charset="0"/>
              </a:rPr>
              <a:t>und Bewerbern </a:t>
            </a:r>
            <a:r>
              <a:rPr lang="de-DE" sz="2200" dirty="0" smtClean="0">
                <a:latin typeface="Arial" panose="020B0604020202020204" pitchFamily="34" charset="0"/>
                <a:cs typeface="Arial" panose="020B0604020202020204" pitchFamily="34" charset="0"/>
              </a:rPr>
              <a:t>haben Anspruch auf </a:t>
            </a:r>
            <a:br>
              <a:rPr lang="de-DE" sz="2200" dirty="0" smtClean="0">
                <a:latin typeface="Arial" panose="020B0604020202020204" pitchFamily="34" charset="0"/>
                <a:cs typeface="Arial" panose="020B0604020202020204" pitchFamily="34" charset="0"/>
              </a:rPr>
            </a:br>
            <a:r>
              <a:rPr lang="de-DE" sz="2200" dirty="0" smtClean="0">
                <a:latin typeface="Arial" panose="020B0604020202020204" pitchFamily="34" charset="0"/>
                <a:cs typeface="Arial" panose="020B0604020202020204" pitchFamily="34" charset="0"/>
              </a:rPr>
              <a:t>ermessens- </a:t>
            </a:r>
            <a:r>
              <a:rPr lang="de-DE" sz="2200" dirty="0">
                <a:latin typeface="Arial" panose="020B0604020202020204" pitchFamily="34" charset="0"/>
                <a:cs typeface="Arial" panose="020B0604020202020204" pitchFamily="34" charset="0"/>
              </a:rPr>
              <a:t>und beurteilungsfreie sowie diskriminierungsfreie Personalauswahl</a:t>
            </a:r>
            <a:endParaRPr lang="de-DE" sz="2200" i="1"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r>
              <a:rPr lang="de-DE" sz="2200" dirty="0">
                <a:latin typeface="Arial" panose="020B0604020202020204" pitchFamily="34" charset="0"/>
                <a:cs typeface="Arial" panose="020B0604020202020204" pitchFamily="34" charset="0"/>
              </a:rPr>
              <a:t>Die Auswahlentscheidung des Dienstherrn ist gerichtlich überprüfbar</a:t>
            </a:r>
            <a:r>
              <a:rPr lang="de-DE" sz="2200" dirty="0" smtClean="0">
                <a:latin typeface="Arial" panose="020B0604020202020204" pitchFamily="34" charset="0"/>
                <a:cs typeface="Arial" panose="020B0604020202020204" pitchFamily="34" charset="0"/>
              </a:rPr>
              <a:t>.</a:t>
            </a: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r>
              <a:rPr lang="de-DE" sz="2200" dirty="0">
                <a:latin typeface="Arial" panose="020B0604020202020204" pitchFamily="34" charset="0"/>
                <a:cs typeface="Arial" panose="020B0604020202020204" pitchFamily="34" charset="0"/>
              </a:rPr>
              <a:t>In der Praxis erfolgt die Bestenauslese durch schriftliche und mündliche </a:t>
            </a:r>
            <a:r>
              <a:rPr lang="de-DE" sz="2200" dirty="0" smtClean="0">
                <a:latin typeface="Arial" panose="020B0604020202020204" pitchFamily="34" charset="0"/>
                <a:cs typeface="Arial" panose="020B0604020202020204" pitchFamily="34" charset="0"/>
              </a:rPr>
              <a:t>Personalauswahlverfahren</a:t>
            </a:r>
            <a:r>
              <a:rPr lang="de-DE" sz="2200" dirty="0">
                <a:latin typeface="Arial" panose="020B0604020202020204" pitchFamily="34" charset="0"/>
                <a:cs typeface="Arial" panose="020B0604020202020204" pitchFamily="34" charset="0"/>
              </a:rPr>
              <a:t>.</a:t>
            </a:r>
            <a:endParaRPr lang="de-DE" sz="2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56502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2018</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6</a:t>
            </a:fld>
            <a:endParaRPr lang="de-DE" dirty="0"/>
          </a:p>
        </p:txBody>
      </p:sp>
      <p:sp>
        <p:nvSpPr>
          <p:cNvPr id="5" name="Textfeld 4"/>
          <p:cNvSpPr txBox="1"/>
          <p:nvPr/>
        </p:nvSpPr>
        <p:spPr>
          <a:xfrm>
            <a:off x="147600" y="100800"/>
            <a:ext cx="8771699" cy="830997"/>
          </a:xfrm>
          <a:prstGeom prst="rect">
            <a:avLst/>
          </a:prstGeom>
          <a:noFill/>
        </p:spPr>
        <p:txBody>
          <a:bodyPr wrap="square" rtlCol="0">
            <a:spAutoFit/>
          </a:bodyPr>
          <a:lstStyle/>
          <a:p>
            <a:pPr algn="ctr"/>
            <a:r>
              <a:rPr lang="de-DE" sz="4800" dirty="0" err="1" smtClean="0">
                <a:latin typeface="HSD Sans"/>
                <a:cs typeface="HSD Sans"/>
              </a:rPr>
              <a:t>Bem</a:t>
            </a:r>
            <a:r>
              <a:rPr lang="de-DE" sz="4800" dirty="0" smtClean="0">
                <a:latin typeface="HSD Sans"/>
                <a:cs typeface="HSD Sans"/>
              </a:rPr>
              <a:t> - Verfahren</a:t>
            </a:r>
          </a:p>
        </p:txBody>
      </p:sp>
      <p:sp>
        <p:nvSpPr>
          <p:cNvPr id="6" name="Textfeld 5"/>
          <p:cNvSpPr txBox="1"/>
          <p:nvPr/>
        </p:nvSpPr>
        <p:spPr>
          <a:xfrm>
            <a:off x="147600" y="964097"/>
            <a:ext cx="8670045" cy="3647152"/>
          </a:xfrm>
          <a:prstGeom prst="rect">
            <a:avLst/>
          </a:prstGeom>
          <a:noFill/>
        </p:spPr>
        <p:txBody>
          <a:bodyPr wrap="square" rtlCol="0">
            <a:spAutoFit/>
          </a:bodyPr>
          <a:lstStyle/>
          <a:p>
            <a:pPr marL="342900" indent="-342900">
              <a:lnSpc>
                <a:spcPct val="150000"/>
              </a:lnSpc>
              <a:buFontTx/>
              <a:buChar char="-"/>
            </a:pPr>
            <a:r>
              <a:rPr lang="de-DE" sz="2200" dirty="0">
                <a:latin typeface="Arial" panose="020B0604020202020204" pitchFamily="34" charset="0"/>
                <a:cs typeface="Arial" panose="020B0604020202020204" pitchFamily="34" charset="0"/>
              </a:rPr>
              <a:t>Als Zugang zu einem öffentlichen Amt sind nicht nur die </a:t>
            </a:r>
            <a:r>
              <a:rPr lang="de-DE" sz="2200" b="1" dirty="0">
                <a:latin typeface="Arial" panose="020B0604020202020204" pitchFamily="34" charset="0"/>
                <a:cs typeface="Arial" panose="020B0604020202020204" pitchFamily="34" charset="0"/>
              </a:rPr>
              <a:t>Einstellung</a:t>
            </a:r>
            <a:r>
              <a:rPr lang="de-DE" sz="2200" dirty="0">
                <a:latin typeface="Arial" panose="020B0604020202020204" pitchFamily="34" charset="0"/>
                <a:cs typeface="Arial" panose="020B0604020202020204" pitchFamily="34" charset="0"/>
              </a:rPr>
              <a:t>, </a:t>
            </a:r>
            <a:r>
              <a:rPr lang="de-DE" sz="2200" dirty="0" smtClean="0">
                <a:latin typeface="Arial" panose="020B0604020202020204" pitchFamily="34" charset="0"/>
                <a:cs typeface="Arial" panose="020B0604020202020204" pitchFamily="34" charset="0"/>
              </a:rPr>
              <a:t>sondern auch </a:t>
            </a:r>
            <a:r>
              <a:rPr lang="de-DE" sz="2200" dirty="0">
                <a:latin typeface="Arial" panose="020B0604020202020204" pitchFamily="34" charset="0"/>
                <a:cs typeface="Arial" panose="020B0604020202020204" pitchFamily="34" charset="0"/>
              </a:rPr>
              <a:t>die </a:t>
            </a:r>
            <a:r>
              <a:rPr lang="de-DE" sz="2200" b="1" dirty="0">
                <a:latin typeface="Arial" panose="020B0604020202020204" pitchFamily="34" charset="0"/>
                <a:cs typeface="Arial" panose="020B0604020202020204" pitchFamily="34" charset="0"/>
              </a:rPr>
              <a:t>Beförderung</a:t>
            </a:r>
            <a:r>
              <a:rPr lang="de-DE" sz="2200" dirty="0">
                <a:latin typeface="Arial" panose="020B0604020202020204" pitchFamily="34" charset="0"/>
                <a:cs typeface="Arial" panose="020B0604020202020204" pitchFamily="34" charset="0"/>
              </a:rPr>
              <a:t> und der </a:t>
            </a:r>
            <a:r>
              <a:rPr lang="de-DE" sz="2200" b="1" dirty="0">
                <a:latin typeface="Arial" panose="020B0604020202020204" pitchFamily="34" charset="0"/>
                <a:cs typeface="Arial" panose="020B0604020202020204" pitchFamily="34" charset="0"/>
              </a:rPr>
              <a:t>Aufstieg</a:t>
            </a:r>
            <a:r>
              <a:rPr lang="de-DE" sz="2200" dirty="0">
                <a:latin typeface="Arial" panose="020B0604020202020204" pitchFamily="34" charset="0"/>
                <a:cs typeface="Arial" panose="020B0604020202020204" pitchFamily="34" charset="0"/>
              </a:rPr>
              <a:t> anzusehen</a:t>
            </a:r>
            <a:r>
              <a:rPr lang="de-DE" sz="2200" dirty="0" smtClean="0">
                <a:latin typeface="Arial" panose="020B0604020202020204" pitchFamily="34" charset="0"/>
                <a:cs typeface="Arial" panose="020B0604020202020204" pitchFamily="34" charset="0"/>
              </a:rPr>
              <a:t>.</a:t>
            </a: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r>
              <a:rPr lang="de-DE" sz="2200" dirty="0">
                <a:latin typeface="Arial" panose="020B0604020202020204" pitchFamily="34" charset="0"/>
                <a:cs typeface="Arial" panose="020B0604020202020204" pitchFamily="34" charset="0"/>
              </a:rPr>
              <a:t>Öffentliche Ämter sind </a:t>
            </a:r>
            <a:r>
              <a:rPr lang="de-DE" sz="2200" dirty="0" smtClean="0">
                <a:latin typeface="Arial" panose="020B0604020202020204" pitchFamily="34" charset="0"/>
                <a:cs typeface="Arial" panose="020B0604020202020204" pitchFamily="34" charset="0"/>
              </a:rPr>
              <a:t>sowohl Beamtenstellen </a:t>
            </a:r>
            <a:r>
              <a:rPr lang="de-DE" sz="2200" dirty="0">
                <a:latin typeface="Arial" panose="020B0604020202020204" pitchFamily="34" charset="0"/>
                <a:cs typeface="Arial" panose="020B0604020202020204" pitchFamily="34" charset="0"/>
              </a:rPr>
              <a:t>als auch solche Stellen für tariflich Beschäftigte</a:t>
            </a:r>
            <a:r>
              <a:rPr lang="de-DE" sz="2200" dirty="0" smtClean="0">
                <a:latin typeface="Arial" panose="020B0604020202020204" pitchFamily="34" charset="0"/>
                <a:cs typeface="Arial" panose="020B0604020202020204" pitchFamily="34" charset="0"/>
              </a:rPr>
              <a:t>. </a:t>
            </a:r>
            <a:r>
              <a:rPr lang="de-DE" sz="2200" i="1" dirty="0" smtClean="0">
                <a:latin typeface="Arial" panose="020B0604020202020204" pitchFamily="34" charset="0"/>
                <a:cs typeface="Arial" panose="020B0604020202020204" pitchFamily="34" charset="0"/>
              </a:rPr>
              <a:t>(</a:t>
            </a:r>
            <a:r>
              <a:rPr lang="de-DE" sz="2200" i="1" dirty="0" err="1" smtClean="0">
                <a:latin typeface="Arial" panose="020B0604020202020204" pitchFamily="34" charset="0"/>
                <a:cs typeface="Arial" panose="020B0604020202020204" pitchFamily="34" charset="0"/>
              </a:rPr>
              <a:t>Rechtssprechung</a:t>
            </a:r>
            <a:r>
              <a:rPr lang="de-DE" sz="2200" i="1" dirty="0" smtClean="0">
                <a:latin typeface="Arial" panose="020B0604020202020204" pitchFamily="34" charset="0"/>
                <a:cs typeface="Arial" panose="020B0604020202020204" pitchFamily="34" charset="0"/>
              </a:rPr>
              <a:t>: </a:t>
            </a:r>
            <a:r>
              <a:rPr lang="da-DK" sz="2200" i="1" dirty="0">
                <a:latin typeface="Arial" panose="020B0604020202020204" pitchFamily="34" charset="0"/>
                <a:cs typeface="Arial" panose="020B0604020202020204" pitchFamily="34" charset="0"/>
              </a:rPr>
              <a:t>BVerwGE 76, 243/251; BAGE 87, </a:t>
            </a:r>
            <a:r>
              <a:rPr lang="da-DK" sz="2200" i="1" dirty="0" smtClean="0">
                <a:latin typeface="Arial" panose="020B0604020202020204" pitchFamily="34" charset="0"/>
                <a:cs typeface="Arial" panose="020B0604020202020204" pitchFamily="34" charset="0"/>
              </a:rPr>
              <a:t>165/169)</a:t>
            </a:r>
          </a:p>
        </p:txBody>
      </p:sp>
    </p:spTree>
    <p:extLst>
      <p:ext uri="{BB962C8B-B14F-4D97-AF65-F5344CB8AC3E}">
        <p14:creationId xmlns:p14="http://schemas.microsoft.com/office/powerpoint/2010/main" val="3895081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2018</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7</a:t>
            </a:fld>
            <a:endParaRPr lang="de-DE" dirty="0"/>
          </a:p>
        </p:txBody>
      </p:sp>
      <p:sp>
        <p:nvSpPr>
          <p:cNvPr id="5" name="Textfeld 4"/>
          <p:cNvSpPr txBox="1"/>
          <p:nvPr/>
        </p:nvSpPr>
        <p:spPr>
          <a:xfrm>
            <a:off x="147600" y="100800"/>
            <a:ext cx="8771699" cy="830997"/>
          </a:xfrm>
          <a:prstGeom prst="rect">
            <a:avLst/>
          </a:prstGeom>
          <a:noFill/>
        </p:spPr>
        <p:txBody>
          <a:bodyPr wrap="square" rtlCol="0">
            <a:spAutoFit/>
          </a:bodyPr>
          <a:lstStyle/>
          <a:p>
            <a:pPr algn="ctr"/>
            <a:r>
              <a:rPr lang="de-DE" sz="4800" dirty="0" smtClean="0">
                <a:latin typeface="HSD Sans"/>
                <a:cs typeface="HSD Sans"/>
              </a:rPr>
              <a:t>GB </a:t>
            </a:r>
            <a:r>
              <a:rPr lang="de-DE" sz="4800" dirty="0" err="1" smtClean="0">
                <a:latin typeface="HSD Sans"/>
                <a:cs typeface="HSD Sans"/>
              </a:rPr>
              <a:t>psych</a:t>
            </a:r>
            <a:endParaRPr lang="de-DE" sz="4800" dirty="0" smtClean="0">
              <a:latin typeface="HSD Sans"/>
              <a:cs typeface="HSD Sans"/>
            </a:endParaRPr>
          </a:p>
        </p:txBody>
      </p:sp>
      <p:sp>
        <p:nvSpPr>
          <p:cNvPr id="6" name="Textfeld 5"/>
          <p:cNvSpPr txBox="1"/>
          <p:nvPr/>
        </p:nvSpPr>
        <p:spPr>
          <a:xfrm>
            <a:off x="147600" y="964097"/>
            <a:ext cx="8670045" cy="4662815"/>
          </a:xfrm>
          <a:prstGeom prst="rect">
            <a:avLst/>
          </a:prstGeom>
          <a:noFill/>
        </p:spPr>
        <p:txBody>
          <a:bodyPr wrap="square" rtlCol="0">
            <a:spAutoFit/>
          </a:bodyPr>
          <a:lstStyle/>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Die </a:t>
            </a:r>
            <a:r>
              <a:rPr lang="de-DE" sz="2200" dirty="0">
                <a:latin typeface="Arial" panose="020B0604020202020204" pitchFamily="34" charset="0"/>
                <a:cs typeface="Arial" panose="020B0604020202020204" pitchFamily="34" charset="0"/>
              </a:rPr>
              <a:t>mit dem Grundsatz der Bestenauslese verbundene objektive </a:t>
            </a:r>
            <a:r>
              <a:rPr lang="de-DE" sz="2200" dirty="0" smtClean="0">
                <a:latin typeface="Arial" panose="020B0604020202020204" pitchFamily="34" charset="0"/>
                <a:cs typeface="Arial" panose="020B0604020202020204" pitchFamily="34" charset="0"/>
              </a:rPr>
              <a:t>Wertentscheidung bringt </a:t>
            </a:r>
            <a:r>
              <a:rPr lang="de-DE" sz="2200" dirty="0">
                <a:latin typeface="Arial" panose="020B0604020202020204" pitchFamily="34" charset="0"/>
                <a:cs typeface="Arial" panose="020B0604020202020204" pitchFamily="34" charset="0"/>
              </a:rPr>
              <a:t>das Interesse der Allgemeinheit zum Ausdruck, möglichst </a:t>
            </a:r>
            <a:r>
              <a:rPr lang="de-DE" sz="2200" dirty="0" smtClean="0">
                <a:latin typeface="Arial" panose="020B0604020202020204" pitchFamily="34" charset="0"/>
                <a:cs typeface="Arial" panose="020B0604020202020204" pitchFamily="34" charset="0"/>
              </a:rPr>
              <a:t>qualifizierte Bewerberinnen </a:t>
            </a:r>
            <a:r>
              <a:rPr lang="de-DE" sz="2200" dirty="0">
                <a:latin typeface="Arial" panose="020B0604020202020204" pitchFamily="34" charset="0"/>
                <a:cs typeface="Arial" panose="020B0604020202020204" pitchFamily="34" charset="0"/>
              </a:rPr>
              <a:t>und Bewerber in die öffentlichen Ämter zu </a:t>
            </a:r>
            <a:r>
              <a:rPr lang="de-DE" sz="2200" dirty="0" smtClean="0">
                <a:latin typeface="Arial" panose="020B0604020202020204" pitchFamily="34" charset="0"/>
                <a:cs typeface="Arial" panose="020B0604020202020204" pitchFamily="34" charset="0"/>
              </a:rPr>
              <a:t>berufen.</a:t>
            </a: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Die ungeschmälerte </a:t>
            </a:r>
            <a:r>
              <a:rPr lang="de-DE" sz="2200" dirty="0">
                <a:latin typeface="Arial" panose="020B0604020202020204" pitchFamily="34" charset="0"/>
                <a:cs typeface="Arial" panose="020B0604020202020204" pitchFamily="34" charset="0"/>
              </a:rPr>
              <a:t>Anwendung des Leistungsgrundsatzes soll ein hohes </a:t>
            </a:r>
            <a:r>
              <a:rPr lang="de-DE" sz="2200" dirty="0" smtClean="0">
                <a:latin typeface="Arial" panose="020B0604020202020204" pitchFamily="34" charset="0"/>
                <a:cs typeface="Arial" panose="020B0604020202020204" pitchFamily="34" charset="0"/>
              </a:rPr>
              <a:t>fachliches Niveau </a:t>
            </a:r>
            <a:r>
              <a:rPr lang="de-DE" sz="2200" dirty="0">
                <a:latin typeface="Arial" panose="020B0604020202020204" pitchFamily="34" charset="0"/>
                <a:cs typeface="Arial" panose="020B0604020202020204" pitchFamily="34" charset="0"/>
              </a:rPr>
              <a:t>und die rechtliche Integrität des öffentlichen Dienstes gewährleisten.</a:t>
            </a: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38246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2018</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8</a:t>
            </a:fld>
            <a:endParaRPr lang="de-DE" dirty="0"/>
          </a:p>
        </p:txBody>
      </p:sp>
      <p:sp>
        <p:nvSpPr>
          <p:cNvPr id="5" name="Textfeld 4"/>
          <p:cNvSpPr txBox="1"/>
          <p:nvPr/>
        </p:nvSpPr>
        <p:spPr>
          <a:xfrm>
            <a:off x="147600" y="100800"/>
            <a:ext cx="8771699" cy="830997"/>
          </a:xfrm>
          <a:prstGeom prst="rect">
            <a:avLst/>
          </a:prstGeom>
          <a:noFill/>
        </p:spPr>
        <p:txBody>
          <a:bodyPr wrap="square" rtlCol="0">
            <a:spAutoFit/>
          </a:bodyPr>
          <a:lstStyle/>
          <a:p>
            <a:pPr algn="ctr"/>
            <a:r>
              <a:rPr lang="de-DE" sz="4800" dirty="0" smtClean="0">
                <a:latin typeface="HSD Sans"/>
                <a:cs typeface="HSD Sans"/>
              </a:rPr>
              <a:t>Rechenschaftsbericht</a:t>
            </a:r>
          </a:p>
        </p:txBody>
      </p:sp>
      <p:sp>
        <p:nvSpPr>
          <p:cNvPr id="6" name="Textfeld 5"/>
          <p:cNvSpPr txBox="1"/>
          <p:nvPr/>
        </p:nvSpPr>
        <p:spPr>
          <a:xfrm>
            <a:off x="147600" y="964097"/>
            <a:ext cx="8670045" cy="4524315"/>
          </a:xfrm>
          <a:prstGeom prst="rect">
            <a:avLst/>
          </a:prstGeom>
          <a:noFill/>
        </p:spPr>
        <p:txBody>
          <a:bodyPr wrap="square" rtlCol="0">
            <a:spAutoFit/>
          </a:bodyPr>
          <a:lstStyle/>
          <a:p>
            <a:pPr>
              <a:lnSpc>
                <a:spcPct val="150000"/>
              </a:lnSpc>
            </a:pPr>
            <a:r>
              <a:rPr lang="de-DE" sz="2400" dirty="0" smtClean="0">
                <a:latin typeface="Arial" panose="020B0604020202020204" pitchFamily="34" charset="0"/>
                <a:cs typeface="Arial" panose="020B0604020202020204" pitchFamily="34" charset="0"/>
              </a:rPr>
              <a:t>Beteiligung des Personalrats:</a:t>
            </a:r>
          </a:p>
          <a:p>
            <a:pPr>
              <a:lnSpc>
                <a:spcPct val="150000"/>
              </a:lnSpc>
            </a:pPr>
            <a:endParaRPr lang="de-DE" sz="2400" dirty="0">
              <a:latin typeface="Arial" panose="020B0604020202020204" pitchFamily="34" charset="0"/>
              <a:cs typeface="Arial" panose="020B0604020202020204" pitchFamily="34" charset="0"/>
            </a:endParaRPr>
          </a:p>
          <a:p>
            <a:pPr>
              <a:lnSpc>
                <a:spcPct val="150000"/>
              </a:lnSpc>
            </a:pPr>
            <a:r>
              <a:rPr lang="de-DE" sz="2400" dirty="0" smtClean="0">
                <a:latin typeface="Arial" panose="020B0604020202020204" pitchFamily="34" charset="0"/>
                <a:cs typeface="Arial" panose="020B0604020202020204" pitchFamily="34" charset="0"/>
              </a:rPr>
              <a:t>§ 72 – Mitbestimmungspflichtige Angelegenheiten:	</a:t>
            </a:r>
            <a:endParaRPr lang="de-DE" sz="2400" dirty="0">
              <a:latin typeface="Arial" panose="020B0604020202020204" pitchFamily="34" charset="0"/>
              <a:cs typeface="Arial" panose="020B0604020202020204" pitchFamily="34" charset="0"/>
            </a:endParaRPr>
          </a:p>
          <a:p>
            <a:pPr>
              <a:lnSpc>
                <a:spcPct val="150000"/>
              </a:lnSpc>
            </a:pPr>
            <a:r>
              <a:rPr lang="de-DE" sz="2400" dirty="0" smtClean="0">
                <a:latin typeface="Arial" panose="020B0604020202020204" pitchFamily="34" charset="0"/>
                <a:cs typeface="Arial" panose="020B0604020202020204" pitchFamily="34" charset="0"/>
              </a:rPr>
              <a:t>§ 73 – Mitwirkungspflichtige Angelegenheiten: 		</a:t>
            </a:r>
            <a:endParaRPr lang="de-DE" sz="2400" dirty="0">
              <a:latin typeface="Arial" panose="020B0604020202020204" pitchFamily="34" charset="0"/>
              <a:cs typeface="Arial" panose="020B0604020202020204" pitchFamily="34" charset="0"/>
            </a:endParaRPr>
          </a:p>
          <a:p>
            <a:pPr>
              <a:lnSpc>
                <a:spcPct val="150000"/>
              </a:lnSpc>
            </a:pPr>
            <a:r>
              <a:rPr lang="de-DE" sz="2400" dirty="0" smtClean="0">
                <a:latin typeface="Arial" panose="020B0604020202020204" pitchFamily="34" charset="0"/>
                <a:cs typeface="Arial" panose="020B0604020202020204" pitchFamily="34" charset="0"/>
              </a:rPr>
              <a:t>§ 74 – Beteiligung in personellen Angelegenheiten: 	</a:t>
            </a:r>
            <a:endParaRPr lang="de-DE" sz="2400" dirty="0">
              <a:latin typeface="Arial" panose="020B0604020202020204" pitchFamily="34" charset="0"/>
              <a:cs typeface="Arial" panose="020B0604020202020204" pitchFamily="34" charset="0"/>
            </a:endParaRPr>
          </a:p>
          <a:p>
            <a:pPr>
              <a:lnSpc>
                <a:spcPct val="150000"/>
              </a:lnSpc>
            </a:pPr>
            <a:r>
              <a:rPr lang="de-DE" sz="2400" dirty="0" smtClean="0">
                <a:latin typeface="Arial" panose="020B0604020202020204" pitchFamily="34" charset="0"/>
                <a:cs typeface="Arial" panose="020B0604020202020204" pitchFamily="34" charset="0"/>
              </a:rPr>
              <a:t>§ 75  - Anhörungspflichtige Angelegenheiten: </a:t>
            </a:r>
          </a:p>
          <a:p>
            <a:pPr>
              <a:lnSpc>
                <a:spcPct val="150000"/>
              </a:lnSpc>
            </a:pPr>
            <a:endParaRPr lang="de-DE" sz="2400" dirty="0">
              <a:latin typeface="Arial" panose="020B0604020202020204" pitchFamily="34" charset="0"/>
              <a:cs typeface="Arial" panose="020B0604020202020204" pitchFamily="34" charset="0"/>
            </a:endParaRPr>
          </a:p>
          <a:p>
            <a:pPr>
              <a:lnSpc>
                <a:spcPct val="150000"/>
              </a:lnSpc>
            </a:pPr>
            <a:r>
              <a:rPr lang="de-DE" sz="2400" dirty="0" smtClean="0">
                <a:latin typeface="Arial" panose="020B0604020202020204" pitchFamily="34" charset="0"/>
                <a:cs typeface="Arial" panose="020B0604020202020204" pitchFamily="34" charset="0"/>
              </a:rPr>
              <a:t>Detaillierte Informationen folgen im nächsten </a:t>
            </a:r>
            <a:r>
              <a:rPr lang="de-DE" sz="2400" dirty="0" err="1" smtClean="0">
                <a:latin typeface="Arial" panose="020B0604020202020204" pitchFamily="34" charset="0"/>
                <a:cs typeface="Arial" panose="020B0604020202020204" pitchFamily="34" charset="0"/>
              </a:rPr>
              <a:t>StichTach</a:t>
            </a:r>
            <a:r>
              <a:rPr lang="de-DE" sz="2400" dirty="0">
                <a:latin typeface="Arial" panose="020B0604020202020204" pitchFamily="34" charset="0"/>
                <a:cs typeface="Arial" panose="020B0604020202020204" pitchFamily="34" charset="0"/>
              </a:rPr>
              <a:t>!</a:t>
            </a:r>
            <a:endParaRPr lang="de-DE"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21076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2018</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9</a:t>
            </a:fld>
            <a:endParaRPr lang="de-DE" dirty="0"/>
          </a:p>
        </p:txBody>
      </p:sp>
      <p:sp>
        <p:nvSpPr>
          <p:cNvPr id="5" name="Textfeld 4"/>
          <p:cNvSpPr txBox="1"/>
          <p:nvPr/>
        </p:nvSpPr>
        <p:spPr>
          <a:xfrm>
            <a:off x="147600" y="100800"/>
            <a:ext cx="8771699" cy="5170646"/>
          </a:xfrm>
          <a:prstGeom prst="rect">
            <a:avLst/>
          </a:prstGeom>
          <a:noFill/>
        </p:spPr>
        <p:txBody>
          <a:bodyPr wrap="square" rtlCol="0">
            <a:spAutoFit/>
          </a:bodyPr>
          <a:lstStyle/>
          <a:p>
            <a:pPr algn="ctr"/>
            <a:endParaRPr lang="de-DE" sz="4800" dirty="0">
              <a:latin typeface="HSD Sans"/>
              <a:cs typeface="HSD Sans"/>
            </a:endParaRPr>
          </a:p>
          <a:p>
            <a:pPr algn="ctr"/>
            <a:endParaRPr lang="de-DE" sz="4800" dirty="0" smtClean="0">
              <a:latin typeface="HSD Sans"/>
              <a:cs typeface="HSD Sans"/>
            </a:endParaRPr>
          </a:p>
          <a:p>
            <a:pPr algn="ctr"/>
            <a:r>
              <a:rPr lang="de-DE" sz="13800" dirty="0" smtClean="0">
                <a:latin typeface="HSD Sans"/>
                <a:cs typeface="HSD Sans"/>
              </a:rPr>
              <a:t>Pause</a:t>
            </a:r>
          </a:p>
          <a:p>
            <a:pPr algn="ctr"/>
            <a:endParaRPr lang="de-DE" sz="4800" dirty="0" smtClean="0">
              <a:latin typeface="HSD Sans"/>
              <a:cs typeface="HSD Sans"/>
            </a:endParaRPr>
          </a:p>
          <a:p>
            <a:pPr algn="ctr"/>
            <a:endParaRPr lang="de-DE" sz="4800" dirty="0" smtClean="0">
              <a:latin typeface="HSD Sans"/>
              <a:cs typeface="HSD Sans"/>
            </a:endParaRPr>
          </a:p>
        </p:txBody>
      </p:sp>
    </p:spTree>
    <p:extLst>
      <p:ext uri="{BB962C8B-B14F-4D97-AF65-F5344CB8AC3E}">
        <p14:creationId xmlns:p14="http://schemas.microsoft.com/office/powerpoint/2010/main" val="2882587405"/>
      </p:ext>
    </p:extLst>
  </p:cSld>
  <p:clrMapOvr>
    <a:masterClrMapping/>
  </p:clrMapOvr>
  <p:timing>
    <p:tnLst>
      <p:par>
        <p:cTn id="1" dur="indefinite" restart="never" nodeType="tmRoot"/>
      </p:par>
    </p:tnLst>
  </p:timing>
</p:sld>
</file>

<file path=ppt/theme/theme1.xml><?xml version="1.0" encoding="utf-8"?>
<a:theme xmlns:a="http://schemas.openxmlformats.org/drawingml/2006/main" name="HSD Präsentation">
  <a:themeElements>
    <a:clrScheme name="HSD">
      <a:dk1>
        <a:sysClr val="windowText" lastClr="000000"/>
      </a:dk1>
      <a:lt1>
        <a:sysClr val="window" lastClr="FFFFFF"/>
      </a:lt1>
      <a:dk2>
        <a:srgbClr val="464646"/>
      </a:dk2>
      <a:lt2>
        <a:srgbClr val="EEECE1"/>
      </a:lt2>
      <a:accent1>
        <a:srgbClr val="E60028"/>
      </a:accent1>
      <a:accent2>
        <a:srgbClr val="FFEB00"/>
      </a:accent2>
      <a:accent3>
        <a:srgbClr val="00AFD7"/>
      </a:accent3>
      <a:accent4>
        <a:srgbClr val="64B432"/>
      </a:accent4>
      <a:accent5>
        <a:srgbClr val="C8C8C8"/>
      </a:accent5>
      <a:accent6>
        <a:srgbClr val="E6E6E6"/>
      </a:accent6>
      <a:hlink>
        <a:srgbClr val="0000FF"/>
      </a:hlink>
      <a:folHlink>
        <a:srgbClr val="24005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anchor="t" anchorCtr="0">
        <a:spAutoFit/>
      </a:bodyPr>
      <a:lstStyle>
        <a:defPPr>
          <a:defRPr sz="1200" b="1" dirty="0" err="1">
            <a:solidFill>
              <a:srgbClr val="FF0000"/>
            </a:solidFill>
            <a:latin typeface="Arial"/>
            <a:cs typeface="Arial"/>
          </a:defRPr>
        </a:defPPr>
      </a:lst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5500" dirty="0" smtClean="0">
            <a:latin typeface="HSD Sans"/>
            <a:cs typeface="HSD Sans"/>
          </a:defRPr>
        </a:defPPr>
      </a:lstStyle>
    </a:tx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B15BCBA99122B34F98643D85C941F799" ma:contentTypeVersion="2" ma:contentTypeDescription="Ein neues Dokument erstellen." ma:contentTypeScope="" ma:versionID="dd4f7611214125f07f6e135578a0fd73">
  <xsd:schema xmlns:xsd="http://www.w3.org/2001/XMLSchema" xmlns:xs="http://www.w3.org/2001/XMLSchema" xmlns:p="http://schemas.microsoft.com/office/2006/metadata/properties" xmlns:ns1="http://schemas.microsoft.com/sharepoint/v3" xmlns:ns2="c305182d-2611-4595-b3aa-3a84e0ccb9eb" targetNamespace="http://schemas.microsoft.com/office/2006/metadata/properties" ma:root="true" ma:fieldsID="3a16d5a5445db6a985da5c29ff137f90" ns1:_="" ns2:_="">
    <xsd:import namespace="http://schemas.microsoft.com/sharepoint/v3"/>
    <xsd:import namespace="c305182d-2611-4595-b3aa-3a84e0ccb9eb"/>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Geplantes Startdatum" ma:description="Geplantes Startdatum ist eine Websitespalte, die über das Feature zum Veröffentlichen erstellt wird. Es wird zur Angabe des Datums und der Uhrzeit verwendet, wann diese Seite Besuchern zum ersten Mal angezeigt wird." ma:hidden="true" ma:internalName="PublishingStartDate">
      <xsd:simpleType>
        <xsd:restriction base="dms:Unknown"/>
      </xsd:simpleType>
    </xsd:element>
    <xsd:element name="PublishingExpirationDate" ma:index="9" nillable="true" ma:displayName="Geplantes Enddatum" ma:description="Geplantes Enddatum ist eine Websitespalte, die über das Feature zum Veröffentlichen erstellt wird. Es wird zur Angabe des Datums und der Uhrzeit verwendet, wann diese Seite Besuchern nicht mehr angezeigt wird."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305182d-2611-4595-b3aa-3a84e0ccb9eb" elementFormDefault="qualified">
    <xsd:import namespace="http://schemas.microsoft.com/office/2006/documentManagement/types"/>
    <xsd:import namespace="http://schemas.microsoft.com/office/infopath/2007/PartnerControls"/>
    <xsd:element name="SharedWithUsers" ma:index="10" nillable="true" ma:displayName="Freigegeben für"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D2382974-4B0F-4588-BBB0-72C7C11DF538}"/>
</file>

<file path=customXml/itemProps2.xml><?xml version="1.0" encoding="utf-8"?>
<ds:datastoreItem xmlns:ds="http://schemas.openxmlformats.org/officeDocument/2006/customXml" ds:itemID="{47100DEE-9270-4271-BD8B-2D1D5227B9C3}"/>
</file>

<file path=customXml/itemProps3.xml><?xml version="1.0" encoding="utf-8"?>
<ds:datastoreItem xmlns:ds="http://schemas.openxmlformats.org/officeDocument/2006/customXml" ds:itemID="{59313CDA-7F65-4FD3-B24D-FB9AB16EA09E}"/>
</file>

<file path=docProps/app.xml><?xml version="1.0" encoding="utf-8"?>
<Properties xmlns="http://schemas.openxmlformats.org/officeDocument/2006/extended-properties" xmlns:vt="http://schemas.openxmlformats.org/officeDocument/2006/docPropsVTypes">
  <Template>20140520_HSD_PowerPoint.thmx</Template>
  <TotalTime>0</TotalTime>
  <Words>231</Words>
  <Application>Microsoft Office PowerPoint</Application>
  <PresentationFormat>Bildschirmpräsentation (4:3)</PresentationFormat>
  <Paragraphs>57</Paragraphs>
  <Slides>9</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9</vt:i4>
      </vt:variant>
    </vt:vector>
  </HeadingPairs>
  <TitlesOfParts>
    <vt:vector size="14" baseType="lpstr">
      <vt:lpstr>Arial</vt:lpstr>
      <vt:lpstr>Calibri</vt:lpstr>
      <vt:lpstr>HSD Sans</vt:lpstr>
      <vt:lpstr>HSD Sans Maschinenbau</vt:lpstr>
      <vt:lpstr>HSD Präsentation</vt:lpstr>
      <vt:lpstr>Personalversammlung 05.12.2018</vt:lpstr>
      <vt:lpstr>Herzlich Willkommen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HSD Präsentation</dc:title>
  <dc:creator>Vranken</dc:creator>
  <cp:lastModifiedBy>Czernie, Katharina</cp:lastModifiedBy>
  <cp:revision>213</cp:revision>
  <cp:lastPrinted>2015-09-01T12:55:45Z</cp:lastPrinted>
  <dcterms:created xsi:type="dcterms:W3CDTF">2014-06-16T13:46:53Z</dcterms:created>
  <dcterms:modified xsi:type="dcterms:W3CDTF">2018-12-14T08:10:20Z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0x010100B15BCBA99122B34F98643D85C941F799</vt:lpwstr>
  </property>
</Properties>
</file>